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732" r:id="rId3"/>
    <p:sldId id="733" r:id="rId4"/>
    <p:sldId id="755" r:id="rId5"/>
    <p:sldId id="765" r:id="rId6"/>
    <p:sldId id="766" r:id="rId7"/>
    <p:sldId id="767" r:id="rId8"/>
    <p:sldId id="310" r:id="rId9"/>
    <p:sldId id="769" r:id="rId10"/>
    <p:sldId id="768" r:id="rId11"/>
    <p:sldId id="771" r:id="rId12"/>
    <p:sldId id="770" r:id="rId13"/>
    <p:sldId id="773" r:id="rId14"/>
    <p:sldId id="774" r:id="rId15"/>
    <p:sldId id="775" r:id="rId16"/>
    <p:sldId id="776" r:id="rId17"/>
    <p:sldId id="777" r:id="rId18"/>
    <p:sldId id="309" r:id="rId19"/>
  </p:sldIdLst>
  <p:sldSz cx="9144000" cy="5143500" type="screen16x9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000000"/>
          </p15:clr>
        </p15:guide>
        <p15:guide id="2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000000"/>
          </p15:clr>
        </p15:guide>
        <p15:guide id="2" pos="2304">
          <p15:clr>
            <a:srgbClr val="000000"/>
          </p15:clr>
        </p15:guide>
      </p15:notes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73" roundtripDataSignature="AMtx7mjelBDvLIGqM8ChWeT4DQCoIqeE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7C1"/>
    <a:srgbClr val="F8EA84"/>
    <a:srgbClr val="FC5104"/>
    <a:srgbClr val="F7C185"/>
    <a:srgbClr val="6699FF"/>
    <a:srgbClr val="FD2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7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F7674-9E00-4C89-9526-049011C3B83E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94B11FE9-E926-4442-B15A-A4904D0E3227}">
      <dgm:prSet phldrT="[Text]" custT="1"/>
      <dgm:spPr/>
      <dgm:t>
        <a:bodyPr/>
        <a:lstStyle/>
        <a:p>
          <a:r>
            <a:rPr lang="es-CO" sz="1400" dirty="0">
              <a:latin typeface="Abel" panose="02000506030000020004" pitchFamily="2" charset="0"/>
            </a:rPr>
            <a:t>Cloud Nativa</a:t>
          </a:r>
        </a:p>
      </dgm:t>
    </dgm:pt>
    <dgm:pt modelId="{B9C4A72A-0289-4000-BEFF-4EEF7E87D549}" type="parTrans" cxnId="{615D2B5C-4C1F-4675-A6EB-FBE2A821768C}">
      <dgm:prSet/>
      <dgm:spPr/>
      <dgm:t>
        <a:bodyPr/>
        <a:lstStyle/>
        <a:p>
          <a:endParaRPr lang="es-CO">
            <a:latin typeface="Abel" panose="02000506030000020004" pitchFamily="2" charset="0"/>
          </a:endParaRPr>
        </a:p>
      </dgm:t>
    </dgm:pt>
    <dgm:pt modelId="{A818E422-8B41-4F2D-A940-FB2BEBF7DC94}" type="sibTrans" cxnId="{615D2B5C-4C1F-4675-A6EB-FBE2A821768C}">
      <dgm:prSet/>
      <dgm:spPr/>
      <dgm:t>
        <a:bodyPr/>
        <a:lstStyle/>
        <a:p>
          <a:endParaRPr lang="es-CO">
            <a:latin typeface="Abel" panose="02000506030000020004" pitchFamily="2" charset="0"/>
          </a:endParaRPr>
        </a:p>
      </dgm:t>
    </dgm:pt>
    <dgm:pt modelId="{1F98A6F8-5284-43D9-9168-ABB9ACBC19D3}">
      <dgm:prSet phldrT="[Text]" custT="1"/>
      <dgm:spPr/>
      <dgm:t>
        <a:bodyPr/>
        <a:lstStyle/>
        <a:p>
          <a:r>
            <a:rPr lang="es-CO" sz="1200" dirty="0">
              <a:latin typeface="Abel" panose="02000506030000020004" pitchFamily="2" charset="0"/>
            </a:rPr>
            <a:t>¿cómo diseño?</a:t>
          </a:r>
        </a:p>
      </dgm:t>
    </dgm:pt>
    <dgm:pt modelId="{3B9DB5F8-1B28-4F0E-AB0E-900E443406D3}" type="parTrans" cxnId="{539D4C76-FBA7-43C0-9DF7-4DD08D9A73EA}">
      <dgm:prSet custT="1"/>
      <dgm:spPr/>
      <dgm:t>
        <a:bodyPr/>
        <a:lstStyle/>
        <a:p>
          <a:endParaRPr lang="es-CO" sz="200">
            <a:latin typeface="Abel" panose="02000506030000020004" pitchFamily="2" charset="0"/>
          </a:endParaRPr>
        </a:p>
      </dgm:t>
    </dgm:pt>
    <dgm:pt modelId="{E808927C-38CB-4CD2-861D-6A73197951B4}" type="sibTrans" cxnId="{539D4C76-FBA7-43C0-9DF7-4DD08D9A73EA}">
      <dgm:prSet/>
      <dgm:spPr/>
      <dgm:t>
        <a:bodyPr/>
        <a:lstStyle/>
        <a:p>
          <a:endParaRPr lang="es-CO">
            <a:latin typeface="Abel" panose="02000506030000020004" pitchFamily="2" charset="0"/>
          </a:endParaRPr>
        </a:p>
      </dgm:t>
    </dgm:pt>
    <dgm:pt modelId="{3AB2372D-66E1-4515-9534-C09340216EF6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12 factores</a:t>
          </a:r>
        </a:p>
      </dgm:t>
    </dgm:pt>
    <dgm:pt modelId="{C05A183B-63E2-499B-A756-6FF689C1A87B}" type="parTrans" cxnId="{C607F8E3-67DE-4CF4-9FC5-098BDF52B9AF}">
      <dgm:prSet/>
      <dgm:spPr/>
      <dgm:t>
        <a:bodyPr/>
        <a:lstStyle/>
        <a:p>
          <a:endParaRPr lang="es-CO" dirty="0">
            <a:latin typeface="Abel" panose="02000506030000020004" pitchFamily="2" charset="0"/>
          </a:endParaRPr>
        </a:p>
      </dgm:t>
    </dgm:pt>
    <dgm:pt modelId="{5768A0BE-DFFE-4351-B186-F442376F7EEA}" type="sibTrans" cxnId="{C607F8E3-67DE-4CF4-9FC5-098BDF52B9AF}">
      <dgm:prSet/>
      <dgm:spPr/>
      <dgm:t>
        <a:bodyPr/>
        <a:lstStyle/>
        <a:p>
          <a:endParaRPr lang="es-CO">
            <a:latin typeface="Abel" panose="02000506030000020004" pitchFamily="2" charset="0"/>
          </a:endParaRPr>
        </a:p>
      </dgm:t>
    </dgm:pt>
    <dgm:pt modelId="{80B2EC84-1AC9-48B7-959B-517AA2F354A5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Optimizado para </a:t>
          </a:r>
          <a:r>
            <a:rPr lang="es-CO" sz="1200" dirty="0" err="1">
              <a:solidFill>
                <a:schemeClr val="tx1"/>
              </a:solidFill>
              <a:latin typeface="Abel" panose="02000506030000020004" pitchFamily="2" charset="0"/>
            </a:rPr>
            <a:t>Contenerización</a:t>
          </a:r>
          <a:endParaRPr lang="es-CO" sz="1200" dirty="0">
            <a:solidFill>
              <a:schemeClr val="tx1"/>
            </a:solidFill>
            <a:latin typeface="Abel" panose="02000506030000020004" pitchFamily="2" charset="0"/>
          </a:endParaRPr>
        </a:p>
      </dgm:t>
    </dgm:pt>
    <dgm:pt modelId="{551176FA-9372-4491-8D10-B71B23B44E59}" type="parTrans" cxnId="{ED5FD478-2DC2-4A3F-B8B4-086E0C591BF1}">
      <dgm:prSet/>
      <dgm:spPr/>
      <dgm:t>
        <a:bodyPr/>
        <a:lstStyle/>
        <a:p>
          <a:endParaRPr lang="es-CO" dirty="0">
            <a:latin typeface="Abel" panose="02000506030000020004" pitchFamily="2" charset="0"/>
          </a:endParaRPr>
        </a:p>
      </dgm:t>
    </dgm:pt>
    <dgm:pt modelId="{92660DB0-D905-45E4-BC0D-1262E9514C5B}" type="sibTrans" cxnId="{ED5FD478-2DC2-4A3F-B8B4-086E0C591BF1}">
      <dgm:prSet/>
      <dgm:spPr/>
      <dgm:t>
        <a:bodyPr/>
        <a:lstStyle/>
        <a:p>
          <a:endParaRPr lang="es-CO">
            <a:latin typeface="Abel" panose="02000506030000020004" pitchFamily="2" charset="0"/>
          </a:endParaRPr>
        </a:p>
      </dgm:t>
    </dgm:pt>
    <dgm:pt modelId="{F6C85FE2-FB12-436F-8DAB-075582A08223}">
      <dgm:prSet phldrT="[Text]" custT="1"/>
      <dgm:spPr/>
      <dgm:t>
        <a:bodyPr/>
        <a:lstStyle/>
        <a:p>
          <a:r>
            <a:rPr lang="es-CO" sz="1200" dirty="0">
              <a:latin typeface="Abel" panose="02000506030000020004" pitchFamily="2" charset="0"/>
            </a:rPr>
            <a:t>¿cómo ejecuto?</a:t>
          </a:r>
        </a:p>
      </dgm:t>
    </dgm:pt>
    <dgm:pt modelId="{551FC1DD-8870-4DE4-8954-16EBF8CB21D6}" type="parTrans" cxnId="{15B6ECAA-7F04-434D-BF9D-FE8AF1B8AECB}">
      <dgm:prSet custT="1"/>
      <dgm:spPr/>
      <dgm:t>
        <a:bodyPr/>
        <a:lstStyle/>
        <a:p>
          <a:endParaRPr lang="es-CO" sz="200" dirty="0">
            <a:latin typeface="Abel" panose="02000506030000020004" pitchFamily="2" charset="0"/>
          </a:endParaRPr>
        </a:p>
      </dgm:t>
    </dgm:pt>
    <dgm:pt modelId="{CB97007E-0828-4948-B023-3F6187885D77}" type="sibTrans" cxnId="{15B6ECAA-7F04-434D-BF9D-FE8AF1B8AECB}">
      <dgm:prSet/>
      <dgm:spPr/>
      <dgm:t>
        <a:bodyPr/>
        <a:lstStyle/>
        <a:p>
          <a:endParaRPr lang="es-CO">
            <a:latin typeface="Abel" panose="02000506030000020004" pitchFamily="2" charset="0"/>
          </a:endParaRPr>
        </a:p>
      </dgm:t>
    </dgm:pt>
    <dgm:pt modelId="{09A0BDEB-54FA-4EE6-82FD-2D7850A761BD}">
      <dgm:prSet phldrT="[Text]" custT="1"/>
      <dgm:spPr>
        <a:solidFill>
          <a:srgbClr val="BAE18F"/>
        </a:solidFill>
      </dgm:spPr>
      <dgm:t>
        <a:bodyPr/>
        <a:lstStyle/>
        <a:p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DevOps/</a:t>
          </a:r>
          <a:r>
            <a:rPr lang="es-CO" sz="1200" dirty="0" err="1">
              <a:solidFill>
                <a:schemeClr val="tx1"/>
              </a:solidFill>
              <a:latin typeface="Abel" panose="02000506030000020004" pitchFamily="2" charset="0"/>
            </a:rPr>
            <a:t>DevSecOps</a:t>
          </a:r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 </a:t>
          </a:r>
          <a:r>
            <a:rPr lang="es-CO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≈</a:t>
          </a:r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 CI/CD/RM</a:t>
          </a:r>
        </a:p>
      </dgm:t>
    </dgm:pt>
    <dgm:pt modelId="{27907BEB-53FD-4E4D-9734-76D671B819FD}" type="parTrans" cxnId="{37400055-4837-4877-A92A-3DF1CB95FDB2}">
      <dgm:prSet/>
      <dgm:spPr/>
      <dgm:t>
        <a:bodyPr/>
        <a:lstStyle/>
        <a:p>
          <a:endParaRPr lang="es-CO" dirty="0">
            <a:latin typeface="Abel" panose="02000506030000020004" pitchFamily="2" charset="0"/>
          </a:endParaRPr>
        </a:p>
      </dgm:t>
    </dgm:pt>
    <dgm:pt modelId="{108A2E53-6E5D-45F9-A90B-DC3E6241FBCC}" type="sibTrans" cxnId="{37400055-4837-4877-A92A-3DF1CB95FDB2}">
      <dgm:prSet/>
      <dgm:spPr/>
      <dgm:t>
        <a:bodyPr/>
        <a:lstStyle/>
        <a:p>
          <a:endParaRPr lang="es-CO">
            <a:latin typeface="Abel" panose="02000506030000020004" pitchFamily="2" charset="0"/>
          </a:endParaRPr>
        </a:p>
      </dgm:t>
    </dgm:pt>
    <dgm:pt modelId="{C5BCCAD7-73B6-4AFE-AFC8-DCA8B02174BC}">
      <dgm:prSet phldrT="[Text]" custT="1"/>
      <dgm:spPr/>
      <dgm:t>
        <a:bodyPr/>
        <a:lstStyle/>
        <a:p>
          <a:r>
            <a:rPr lang="es-CO" sz="1200" dirty="0">
              <a:latin typeface="Abel" panose="02000506030000020004" pitchFamily="2" charset="0"/>
            </a:rPr>
            <a:t>¿cómo implemento?</a:t>
          </a:r>
        </a:p>
      </dgm:t>
    </dgm:pt>
    <dgm:pt modelId="{D998B90A-AB56-4913-BB5F-B4654FA3F91F}" type="parTrans" cxnId="{8FAD2367-095F-4CB9-93EA-C572F07FAA12}">
      <dgm:prSet custT="1"/>
      <dgm:spPr/>
      <dgm:t>
        <a:bodyPr/>
        <a:lstStyle/>
        <a:p>
          <a:endParaRPr lang="es-CO" sz="200">
            <a:latin typeface="Abel" panose="02000506030000020004" pitchFamily="2" charset="0"/>
          </a:endParaRPr>
        </a:p>
      </dgm:t>
    </dgm:pt>
    <dgm:pt modelId="{5526DD20-A7EE-4324-AA0A-54DFD5247CC5}" type="sibTrans" cxnId="{8FAD2367-095F-4CB9-93EA-C572F07FAA12}">
      <dgm:prSet/>
      <dgm:spPr/>
      <dgm:t>
        <a:bodyPr/>
        <a:lstStyle/>
        <a:p>
          <a:endParaRPr lang="es-CO">
            <a:latin typeface="Abel" panose="02000506030000020004" pitchFamily="2" charset="0"/>
          </a:endParaRPr>
        </a:p>
      </dgm:t>
    </dgm:pt>
    <dgm:pt modelId="{CBF10F83-A658-45DE-A4B9-F7CE7C37913D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DDD</a:t>
          </a:r>
        </a:p>
      </dgm:t>
    </dgm:pt>
    <dgm:pt modelId="{2C911F33-A6B5-46E1-87B0-3A45B863DA00}" type="parTrans" cxnId="{C7551E82-F780-42E7-8E5D-BCF313895C54}">
      <dgm:prSet/>
      <dgm:spPr/>
      <dgm:t>
        <a:bodyPr/>
        <a:lstStyle/>
        <a:p>
          <a:endParaRPr lang="es-CO">
            <a:latin typeface="Abel" panose="02000506030000020004" pitchFamily="2" charset="0"/>
          </a:endParaRPr>
        </a:p>
      </dgm:t>
    </dgm:pt>
    <dgm:pt modelId="{DF18FBD3-9B41-48D1-BF0B-16A2A8F7550A}" type="sibTrans" cxnId="{C7551E82-F780-42E7-8E5D-BCF313895C54}">
      <dgm:prSet/>
      <dgm:spPr/>
      <dgm:t>
        <a:bodyPr/>
        <a:lstStyle/>
        <a:p>
          <a:endParaRPr lang="es-CO">
            <a:latin typeface="Abel" panose="02000506030000020004" pitchFamily="2" charset="0"/>
          </a:endParaRPr>
        </a:p>
      </dgm:t>
    </dgm:pt>
    <dgm:pt modelId="{98D23FDC-805D-4AF1-9BCE-CDF15FE22CF2}">
      <dgm:prSet phldrT="[Text]" custT="1"/>
      <dgm:spPr>
        <a:solidFill>
          <a:srgbClr val="BAE18F"/>
        </a:solidFill>
      </dgm:spPr>
      <dgm:t>
        <a:bodyPr/>
        <a:lstStyle/>
        <a:p>
          <a:r>
            <a:rPr lang="es-CO" sz="1200" dirty="0" err="1">
              <a:solidFill>
                <a:schemeClr val="tx1"/>
              </a:solidFill>
              <a:latin typeface="Abel" panose="02000506030000020004" pitchFamily="2" charset="0"/>
            </a:rPr>
            <a:t>Kubernetes</a:t>
          </a:r>
          <a:endParaRPr lang="es-CO" sz="1200" dirty="0">
            <a:solidFill>
              <a:schemeClr val="tx1"/>
            </a:solidFill>
            <a:latin typeface="Abel" panose="02000506030000020004" pitchFamily="2" charset="0"/>
          </a:endParaRPr>
        </a:p>
      </dgm:t>
    </dgm:pt>
    <dgm:pt modelId="{6EDCAAEB-FFE9-4135-8858-E44F292E47D8}" type="parTrans" cxnId="{F2082220-909B-403E-8DD5-A8EE5109516E}">
      <dgm:prSet/>
      <dgm:spPr/>
      <dgm:t>
        <a:bodyPr/>
        <a:lstStyle/>
        <a:p>
          <a:endParaRPr lang="es-CO"/>
        </a:p>
      </dgm:t>
    </dgm:pt>
    <dgm:pt modelId="{21064AF9-C121-43C5-AF1A-9B6533712567}" type="sibTrans" cxnId="{F2082220-909B-403E-8DD5-A8EE5109516E}">
      <dgm:prSet/>
      <dgm:spPr/>
      <dgm:t>
        <a:bodyPr/>
        <a:lstStyle/>
        <a:p>
          <a:endParaRPr lang="es-CO"/>
        </a:p>
      </dgm:t>
    </dgm:pt>
    <dgm:pt modelId="{94A74188-7617-4BA3-A535-4DB93FC1C32A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TDD/BDD</a:t>
          </a:r>
        </a:p>
      </dgm:t>
    </dgm:pt>
    <dgm:pt modelId="{28BC356E-16DB-42A6-AC46-72063B4D067A}" type="parTrans" cxnId="{7F5F0CA4-A160-490F-AF0C-8508FE82ABF1}">
      <dgm:prSet/>
      <dgm:spPr/>
      <dgm:t>
        <a:bodyPr/>
        <a:lstStyle/>
        <a:p>
          <a:endParaRPr lang="es-CO"/>
        </a:p>
      </dgm:t>
    </dgm:pt>
    <dgm:pt modelId="{9B5F153C-BDB0-4F4D-B787-444A0B5FAB7C}" type="sibTrans" cxnId="{7F5F0CA4-A160-490F-AF0C-8508FE82ABF1}">
      <dgm:prSet/>
      <dgm:spPr/>
      <dgm:t>
        <a:bodyPr/>
        <a:lstStyle/>
        <a:p>
          <a:endParaRPr lang="es-CO"/>
        </a:p>
      </dgm:t>
    </dgm:pt>
    <dgm:pt modelId="{368F8138-EA6A-4CCC-A1F9-DEC9B1FADDD2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Patrones Diseño</a:t>
          </a:r>
        </a:p>
      </dgm:t>
    </dgm:pt>
    <dgm:pt modelId="{76210042-E316-42CB-BA92-0F87D734E6AA}" type="parTrans" cxnId="{9509F0FC-6E56-47AA-A5F9-5C6B2575F401}">
      <dgm:prSet/>
      <dgm:spPr/>
      <dgm:t>
        <a:bodyPr/>
        <a:lstStyle/>
        <a:p>
          <a:endParaRPr lang="es-CO"/>
        </a:p>
      </dgm:t>
    </dgm:pt>
    <dgm:pt modelId="{E8C8BDF2-D12B-4B61-8BA3-E00323E8D8DB}" type="sibTrans" cxnId="{9509F0FC-6E56-47AA-A5F9-5C6B2575F401}">
      <dgm:prSet/>
      <dgm:spPr/>
      <dgm:t>
        <a:bodyPr/>
        <a:lstStyle/>
        <a:p>
          <a:endParaRPr lang="es-CO"/>
        </a:p>
      </dgm:t>
    </dgm:pt>
    <dgm:pt modelId="{3C6F84F5-48AE-47F8-A228-A103760C256B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Contrato: </a:t>
          </a:r>
          <a:r>
            <a:rPr lang="es-CO" sz="1200" dirty="0" err="1">
              <a:solidFill>
                <a:schemeClr val="tx1"/>
              </a:solidFill>
              <a:latin typeface="Abel" panose="02000506030000020004" pitchFamily="2" charset="0"/>
            </a:rPr>
            <a:t>Swagger</a:t>
          </a:r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/</a:t>
          </a:r>
          <a:r>
            <a:rPr lang="es-CO" sz="1200" dirty="0" err="1">
              <a:solidFill>
                <a:schemeClr val="tx1"/>
              </a:solidFill>
              <a:latin typeface="Abel" panose="02000506030000020004" pitchFamily="2" charset="0"/>
            </a:rPr>
            <a:t>Graphql</a:t>
          </a:r>
          <a:endParaRPr lang="es-CO" sz="1200" dirty="0">
            <a:solidFill>
              <a:schemeClr val="tx1"/>
            </a:solidFill>
            <a:latin typeface="Abel" panose="02000506030000020004" pitchFamily="2" charset="0"/>
          </a:endParaRPr>
        </a:p>
      </dgm:t>
    </dgm:pt>
    <dgm:pt modelId="{D0611B4A-5EE4-4E4E-B178-32619CAAAD3F}" type="parTrans" cxnId="{4DEA3394-AADE-49A9-998F-5C0B61470328}">
      <dgm:prSet/>
      <dgm:spPr/>
      <dgm:t>
        <a:bodyPr/>
        <a:lstStyle/>
        <a:p>
          <a:endParaRPr lang="es-CO"/>
        </a:p>
      </dgm:t>
    </dgm:pt>
    <dgm:pt modelId="{A87C0FC5-89D0-41A6-A90B-06F7C9532ABA}" type="sibTrans" cxnId="{4DEA3394-AADE-49A9-998F-5C0B61470328}">
      <dgm:prSet/>
      <dgm:spPr/>
      <dgm:t>
        <a:bodyPr/>
        <a:lstStyle/>
        <a:p>
          <a:endParaRPr lang="es-CO"/>
        </a:p>
      </dgm:t>
    </dgm:pt>
    <dgm:pt modelId="{839DFEA7-77BF-4797-ADB5-BE4A76CCE489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SOLID/</a:t>
          </a:r>
          <a:r>
            <a:rPr lang="es-CO" sz="1200" dirty="0" err="1">
              <a:solidFill>
                <a:schemeClr val="tx1"/>
              </a:solidFill>
              <a:latin typeface="Abel" panose="02000506030000020004" pitchFamily="2" charset="0"/>
            </a:rPr>
            <a:t>Clean</a:t>
          </a:r>
          <a:endParaRPr lang="es-CO" sz="1200" dirty="0">
            <a:solidFill>
              <a:schemeClr val="tx1"/>
            </a:solidFill>
            <a:latin typeface="Abel" panose="02000506030000020004" pitchFamily="2" charset="0"/>
          </a:endParaRPr>
        </a:p>
      </dgm:t>
    </dgm:pt>
    <dgm:pt modelId="{F7093A34-8C9D-4843-8F2A-82FC194863B8}" type="parTrans" cxnId="{DE8CE549-AB88-4FF5-B6D1-4A26A0948A57}">
      <dgm:prSet/>
      <dgm:spPr/>
      <dgm:t>
        <a:bodyPr/>
        <a:lstStyle/>
        <a:p>
          <a:endParaRPr lang="es-CO"/>
        </a:p>
      </dgm:t>
    </dgm:pt>
    <dgm:pt modelId="{3E7088DD-6BCB-40C9-94AF-C0E7224AB76A}" type="sibTrans" cxnId="{DE8CE549-AB88-4FF5-B6D1-4A26A0948A57}">
      <dgm:prSet/>
      <dgm:spPr/>
      <dgm:t>
        <a:bodyPr/>
        <a:lstStyle/>
        <a:p>
          <a:endParaRPr lang="es-CO"/>
        </a:p>
      </dgm:t>
    </dgm:pt>
    <dgm:pt modelId="{70C29C25-2961-416E-886A-896F70FC24A1}">
      <dgm:prSet phldrT="[Text]" custT="1"/>
      <dgm:spPr>
        <a:solidFill>
          <a:srgbClr val="A379BB">
            <a:lumMod val="40000"/>
            <a:lumOff val="6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solidFill>
                <a:prstClr val="black"/>
              </a:solidFill>
              <a:latin typeface="Abel" panose="02000506030000020004" pitchFamily="2" charset="0"/>
              <a:ea typeface="+mn-ea"/>
              <a:cs typeface="+mn-cs"/>
            </a:rPr>
            <a:t>No bloqueante-Reactivo </a:t>
          </a:r>
        </a:p>
      </dgm:t>
    </dgm:pt>
    <dgm:pt modelId="{57D6A4EB-4BBF-46F8-9C32-4FC1EB32D12A}" type="parTrans" cxnId="{68EFF7DD-0B84-4D0B-95E2-CA74E4BB861A}">
      <dgm:prSet/>
      <dgm:spPr/>
      <dgm:t>
        <a:bodyPr/>
        <a:lstStyle/>
        <a:p>
          <a:endParaRPr lang="es-419"/>
        </a:p>
      </dgm:t>
    </dgm:pt>
    <dgm:pt modelId="{23D2DDA5-C7ED-47B0-B401-41A1455F12D8}" type="sibTrans" cxnId="{68EFF7DD-0B84-4D0B-95E2-CA74E4BB861A}">
      <dgm:prSet/>
      <dgm:spPr/>
      <dgm:t>
        <a:bodyPr/>
        <a:lstStyle/>
        <a:p>
          <a:endParaRPr lang="es-419"/>
        </a:p>
      </dgm:t>
    </dgm:pt>
    <dgm:pt modelId="{5A792668-F786-41F9-A6FC-23F839E912B9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s-CO" sz="1200" dirty="0" err="1">
              <a:solidFill>
                <a:schemeClr val="tx1"/>
              </a:solidFill>
              <a:latin typeface="Abel" panose="02000506030000020004" pitchFamily="2" charset="0"/>
            </a:rPr>
            <a:t>Event</a:t>
          </a:r>
          <a:r>
            <a:rPr lang="es-CO" sz="1200" dirty="0">
              <a:solidFill>
                <a:schemeClr val="tx1"/>
              </a:solidFill>
              <a:latin typeface="Abel" panose="02000506030000020004" pitchFamily="2" charset="0"/>
            </a:rPr>
            <a:t> </a:t>
          </a:r>
          <a:r>
            <a:rPr lang="es-CO" sz="1200" dirty="0" err="1">
              <a:solidFill>
                <a:schemeClr val="tx1"/>
              </a:solidFill>
              <a:latin typeface="Abel" panose="02000506030000020004" pitchFamily="2" charset="0"/>
            </a:rPr>
            <a:t>Driven</a:t>
          </a:r>
          <a:endParaRPr lang="es-CO" sz="1200" dirty="0">
            <a:solidFill>
              <a:schemeClr val="tx1"/>
            </a:solidFill>
            <a:latin typeface="Abel" panose="02000506030000020004" pitchFamily="2" charset="0"/>
          </a:endParaRPr>
        </a:p>
      </dgm:t>
    </dgm:pt>
    <dgm:pt modelId="{0DDC64D4-D10E-4ABC-90F9-F41EBA89A2AE}" type="parTrans" cxnId="{D7FCEE30-F419-46A7-93C9-413AF6FD737D}">
      <dgm:prSet/>
      <dgm:spPr/>
      <dgm:t>
        <a:bodyPr/>
        <a:lstStyle/>
        <a:p>
          <a:endParaRPr lang="es-419"/>
        </a:p>
      </dgm:t>
    </dgm:pt>
    <dgm:pt modelId="{3C403C84-017E-4FBE-BFFF-922A01699335}" type="sibTrans" cxnId="{D7FCEE30-F419-46A7-93C9-413AF6FD737D}">
      <dgm:prSet/>
      <dgm:spPr/>
      <dgm:t>
        <a:bodyPr/>
        <a:lstStyle/>
        <a:p>
          <a:endParaRPr lang="es-419"/>
        </a:p>
      </dgm:t>
    </dgm:pt>
    <dgm:pt modelId="{40128EC4-D5A4-4A97-8ED0-111455068C54}" type="pres">
      <dgm:prSet presAssocID="{8B5F7674-9E00-4C89-9526-049011C3B83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893ED65-12AB-4B2C-B1FC-76DA3C735D90}" type="pres">
      <dgm:prSet presAssocID="{94B11FE9-E926-4442-B15A-A4904D0E3227}" presName="root1" presStyleCnt="0"/>
      <dgm:spPr/>
    </dgm:pt>
    <dgm:pt modelId="{550E4424-9D6A-4F82-9335-21993ED77925}" type="pres">
      <dgm:prSet presAssocID="{94B11FE9-E926-4442-B15A-A4904D0E3227}" presName="LevelOneTextNode" presStyleLbl="node0" presStyleIdx="0" presStyleCnt="1" custScaleY="70673" custLinFactNeighborX="1112" custLinFactNeighborY="-5638">
        <dgm:presLayoutVars>
          <dgm:chPref val="3"/>
        </dgm:presLayoutVars>
      </dgm:prSet>
      <dgm:spPr/>
    </dgm:pt>
    <dgm:pt modelId="{37971D11-742E-4D1C-A948-ACC9704F99FA}" type="pres">
      <dgm:prSet presAssocID="{94B11FE9-E926-4442-B15A-A4904D0E3227}" presName="level2hierChild" presStyleCnt="0"/>
      <dgm:spPr/>
    </dgm:pt>
    <dgm:pt modelId="{118FFC58-B2D8-4400-BB24-9CD7F7983CF7}" type="pres">
      <dgm:prSet presAssocID="{3B9DB5F8-1B28-4F0E-AB0E-900E443406D3}" presName="conn2-1" presStyleLbl="parChTrans1D2" presStyleIdx="0" presStyleCnt="3"/>
      <dgm:spPr/>
    </dgm:pt>
    <dgm:pt modelId="{49014EA6-C927-42D8-8D21-65B8B413E748}" type="pres">
      <dgm:prSet presAssocID="{3B9DB5F8-1B28-4F0E-AB0E-900E443406D3}" presName="connTx" presStyleLbl="parChTrans1D2" presStyleIdx="0" presStyleCnt="3"/>
      <dgm:spPr/>
    </dgm:pt>
    <dgm:pt modelId="{0D91D317-A283-4BED-BFE3-0380031D4794}" type="pres">
      <dgm:prSet presAssocID="{1F98A6F8-5284-43D9-9168-ABB9ACBC19D3}" presName="root2" presStyleCnt="0"/>
      <dgm:spPr/>
    </dgm:pt>
    <dgm:pt modelId="{B4C90695-61E7-4FA1-A598-9834404E4EE6}" type="pres">
      <dgm:prSet presAssocID="{1F98A6F8-5284-43D9-9168-ABB9ACBC19D3}" presName="LevelTwoTextNode" presStyleLbl="node2" presStyleIdx="0" presStyleCnt="3" custScaleY="51661">
        <dgm:presLayoutVars>
          <dgm:chPref val="3"/>
        </dgm:presLayoutVars>
      </dgm:prSet>
      <dgm:spPr/>
    </dgm:pt>
    <dgm:pt modelId="{9E9A90C5-4768-41D8-9453-AED46CFA8B26}" type="pres">
      <dgm:prSet presAssocID="{1F98A6F8-5284-43D9-9168-ABB9ACBC19D3}" presName="level3hierChild" presStyleCnt="0"/>
      <dgm:spPr/>
    </dgm:pt>
    <dgm:pt modelId="{782E4FCA-C11C-4D34-89F2-17E4A741EDFC}" type="pres">
      <dgm:prSet presAssocID="{2C911F33-A6B5-46E1-87B0-3A45B863DA00}" presName="conn2-1" presStyleLbl="parChTrans1D3" presStyleIdx="0" presStyleCnt="11"/>
      <dgm:spPr/>
    </dgm:pt>
    <dgm:pt modelId="{EFD1FBBA-7D2E-4041-8B8F-9B0DAEB2CA13}" type="pres">
      <dgm:prSet presAssocID="{2C911F33-A6B5-46E1-87B0-3A45B863DA00}" presName="connTx" presStyleLbl="parChTrans1D3" presStyleIdx="0" presStyleCnt="11"/>
      <dgm:spPr/>
    </dgm:pt>
    <dgm:pt modelId="{54121241-8E7D-4EA2-BDCD-B83A0C4D36C8}" type="pres">
      <dgm:prSet presAssocID="{CBF10F83-A658-45DE-A4B9-F7CE7C37913D}" presName="root2" presStyleCnt="0"/>
      <dgm:spPr/>
    </dgm:pt>
    <dgm:pt modelId="{2E7A277A-163D-4778-BDC6-4D9603038DAC}" type="pres">
      <dgm:prSet presAssocID="{CBF10F83-A658-45DE-A4B9-F7CE7C37913D}" presName="LevelTwoTextNode" presStyleLbl="node3" presStyleIdx="0" presStyleCnt="11" custScaleX="172903" custScaleY="35271">
        <dgm:presLayoutVars>
          <dgm:chPref val="3"/>
        </dgm:presLayoutVars>
      </dgm:prSet>
      <dgm:spPr/>
    </dgm:pt>
    <dgm:pt modelId="{BE0DEAFB-6E85-47EA-8DB1-6DD40AF86919}" type="pres">
      <dgm:prSet presAssocID="{CBF10F83-A658-45DE-A4B9-F7CE7C37913D}" presName="level3hierChild" presStyleCnt="0"/>
      <dgm:spPr/>
    </dgm:pt>
    <dgm:pt modelId="{0D43F8E2-872E-4032-A7FC-A5E2737BDFCB}" type="pres">
      <dgm:prSet presAssocID="{F7093A34-8C9D-4843-8F2A-82FC194863B8}" presName="conn2-1" presStyleLbl="parChTrans1D3" presStyleIdx="1" presStyleCnt="11"/>
      <dgm:spPr/>
    </dgm:pt>
    <dgm:pt modelId="{266601EA-26E0-4E82-AD6C-A3B498337757}" type="pres">
      <dgm:prSet presAssocID="{F7093A34-8C9D-4843-8F2A-82FC194863B8}" presName="connTx" presStyleLbl="parChTrans1D3" presStyleIdx="1" presStyleCnt="11"/>
      <dgm:spPr/>
    </dgm:pt>
    <dgm:pt modelId="{D215734D-B240-46F0-9EDA-AFF6D81DE786}" type="pres">
      <dgm:prSet presAssocID="{839DFEA7-77BF-4797-ADB5-BE4A76CCE489}" presName="root2" presStyleCnt="0"/>
      <dgm:spPr/>
    </dgm:pt>
    <dgm:pt modelId="{AB5B6277-F66D-40DB-8ACA-4BBF82713E35}" type="pres">
      <dgm:prSet presAssocID="{839DFEA7-77BF-4797-ADB5-BE4A76CCE489}" presName="LevelTwoTextNode" presStyleLbl="node3" presStyleIdx="1" presStyleCnt="11" custScaleX="172827" custScaleY="30221">
        <dgm:presLayoutVars>
          <dgm:chPref val="3"/>
        </dgm:presLayoutVars>
      </dgm:prSet>
      <dgm:spPr/>
    </dgm:pt>
    <dgm:pt modelId="{7FCAF2EF-9C32-409C-9A27-CF947B5ED8D0}" type="pres">
      <dgm:prSet presAssocID="{839DFEA7-77BF-4797-ADB5-BE4A76CCE489}" presName="level3hierChild" presStyleCnt="0"/>
      <dgm:spPr/>
    </dgm:pt>
    <dgm:pt modelId="{6C9751F9-5216-4EDC-8DC8-6C72F7A380E8}" type="pres">
      <dgm:prSet presAssocID="{D0611B4A-5EE4-4E4E-B178-32619CAAAD3F}" presName="conn2-1" presStyleLbl="parChTrans1D3" presStyleIdx="2" presStyleCnt="11"/>
      <dgm:spPr/>
    </dgm:pt>
    <dgm:pt modelId="{FFF3DFEC-7C21-424C-9886-92F26717E9F4}" type="pres">
      <dgm:prSet presAssocID="{D0611B4A-5EE4-4E4E-B178-32619CAAAD3F}" presName="connTx" presStyleLbl="parChTrans1D3" presStyleIdx="2" presStyleCnt="11"/>
      <dgm:spPr/>
    </dgm:pt>
    <dgm:pt modelId="{C4C2C8CA-6893-42B3-9970-5EE1CAAA5FF3}" type="pres">
      <dgm:prSet presAssocID="{3C6F84F5-48AE-47F8-A228-A103760C256B}" presName="root2" presStyleCnt="0"/>
      <dgm:spPr/>
    </dgm:pt>
    <dgm:pt modelId="{0CD091AA-1B00-45B3-A7D7-3C178260A81A}" type="pres">
      <dgm:prSet presAssocID="{3C6F84F5-48AE-47F8-A228-A103760C256B}" presName="LevelTwoTextNode" presStyleLbl="node3" presStyleIdx="2" presStyleCnt="11" custScaleX="172903" custScaleY="35271">
        <dgm:presLayoutVars>
          <dgm:chPref val="3"/>
        </dgm:presLayoutVars>
      </dgm:prSet>
      <dgm:spPr/>
    </dgm:pt>
    <dgm:pt modelId="{BB28D099-1CE1-46DA-8E8C-3C7F6EAF64FF}" type="pres">
      <dgm:prSet presAssocID="{3C6F84F5-48AE-47F8-A228-A103760C256B}" presName="level3hierChild" presStyleCnt="0"/>
      <dgm:spPr/>
    </dgm:pt>
    <dgm:pt modelId="{75A291C7-CB99-49F8-983D-64DE1C9EAF4E}" type="pres">
      <dgm:prSet presAssocID="{76210042-E316-42CB-BA92-0F87D734E6AA}" presName="conn2-1" presStyleLbl="parChTrans1D3" presStyleIdx="3" presStyleCnt="11"/>
      <dgm:spPr/>
    </dgm:pt>
    <dgm:pt modelId="{688D9766-EABB-4D45-8D88-61E668BA307C}" type="pres">
      <dgm:prSet presAssocID="{76210042-E316-42CB-BA92-0F87D734E6AA}" presName="connTx" presStyleLbl="parChTrans1D3" presStyleIdx="3" presStyleCnt="11"/>
      <dgm:spPr/>
    </dgm:pt>
    <dgm:pt modelId="{68D4AEB8-2108-41BC-B13A-AEF6D8B389E1}" type="pres">
      <dgm:prSet presAssocID="{368F8138-EA6A-4CCC-A1F9-DEC9B1FADDD2}" presName="root2" presStyleCnt="0"/>
      <dgm:spPr/>
    </dgm:pt>
    <dgm:pt modelId="{032D1A72-EC0C-4F49-9E4B-EF330E37E3E4}" type="pres">
      <dgm:prSet presAssocID="{368F8138-EA6A-4CCC-A1F9-DEC9B1FADDD2}" presName="LevelTwoTextNode" presStyleLbl="node3" presStyleIdx="3" presStyleCnt="11" custScaleX="172903" custScaleY="35271">
        <dgm:presLayoutVars>
          <dgm:chPref val="3"/>
        </dgm:presLayoutVars>
      </dgm:prSet>
      <dgm:spPr/>
    </dgm:pt>
    <dgm:pt modelId="{A984D71E-844E-48F1-9D7F-97FD3FBB8B6E}" type="pres">
      <dgm:prSet presAssocID="{368F8138-EA6A-4CCC-A1F9-DEC9B1FADDD2}" presName="level3hierChild" presStyleCnt="0"/>
      <dgm:spPr/>
    </dgm:pt>
    <dgm:pt modelId="{9767A532-2B7A-400C-AA35-BCE2A771C536}" type="pres">
      <dgm:prSet presAssocID="{D998B90A-AB56-4913-BB5F-B4654FA3F91F}" presName="conn2-1" presStyleLbl="parChTrans1D2" presStyleIdx="1" presStyleCnt="3"/>
      <dgm:spPr/>
    </dgm:pt>
    <dgm:pt modelId="{C86C9BDB-F763-4755-86B9-96070DD84423}" type="pres">
      <dgm:prSet presAssocID="{D998B90A-AB56-4913-BB5F-B4654FA3F91F}" presName="connTx" presStyleLbl="parChTrans1D2" presStyleIdx="1" presStyleCnt="3"/>
      <dgm:spPr/>
    </dgm:pt>
    <dgm:pt modelId="{B8EF3558-E0ED-46C6-A33E-5ADC5CA5156F}" type="pres">
      <dgm:prSet presAssocID="{C5BCCAD7-73B6-4AFE-AFC8-DCA8B02174BC}" presName="root2" presStyleCnt="0"/>
      <dgm:spPr/>
    </dgm:pt>
    <dgm:pt modelId="{CEF5ECF2-BEE1-4535-8FA9-6670C99A2FCD}" type="pres">
      <dgm:prSet presAssocID="{C5BCCAD7-73B6-4AFE-AFC8-DCA8B02174BC}" presName="LevelTwoTextNode" presStyleLbl="node2" presStyleIdx="1" presStyleCnt="3" custScaleY="65632" custLinFactNeighborY="-28189">
        <dgm:presLayoutVars>
          <dgm:chPref val="3"/>
        </dgm:presLayoutVars>
      </dgm:prSet>
      <dgm:spPr/>
    </dgm:pt>
    <dgm:pt modelId="{BD8C968A-34FD-477B-A998-F5F82D61F969}" type="pres">
      <dgm:prSet presAssocID="{C5BCCAD7-73B6-4AFE-AFC8-DCA8B02174BC}" presName="level3hierChild" presStyleCnt="0"/>
      <dgm:spPr/>
    </dgm:pt>
    <dgm:pt modelId="{5FE03F2E-B906-4F73-B3C2-6A1B92F7E5F3}" type="pres">
      <dgm:prSet presAssocID="{C05A183B-63E2-499B-A756-6FF689C1A87B}" presName="conn2-1" presStyleLbl="parChTrans1D3" presStyleIdx="4" presStyleCnt="11"/>
      <dgm:spPr/>
    </dgm:pt>
    <dgm:pt modelId="{BE0E154E-CABC-4F88-974B-E9C79DDA8475}" type="pres">
      <dgm:prSet presAssocID="{C05A183B-63E2-499B-A756-6FF689C1A87B}" presName="connTx" presStyleLbl="parChTrans1D3" presStyleIdx="4" presStyleCnt="11"/>
      <dgm:spPr/>
    </dgm:pt>
    <dgm:pt modelId="{9E249125-3253-426F-84C2-46387A1A780A}" type="pres">
      <dgm:prSet presAssocID="{3AB2372D-66E1-4515-9534-C09340216EF6}" presName="root2" presStyleCnt="0"/>
      <dgm:spPr/>
    </dgm:pt>
    <dgm:pt modelId="{821B8C97-BA40-4D5B-8B59-17C2E3BC25FC}" type="pres">
      <dgm:prSet presAssocID="{3AB2372D-66E1-4515-9534-C09340216EF6}" presName="LevelTwoTextNode" presStyleLbl="node3" presStyleIdx="4" presStyleCnt="11" custScaleX="172903" custScaleY="35271">
        <dgm:presLayoutVars>
          <dgm:chPref val="3"/>
        </dgm:presLayoutVars>
      </dgm:prSet>
      <dgm:spPr/>
    </dgm:pt>
    <dgm:pt modelId="{6925FB7F-DB34-4237-BE19-7EB63600D52B}" type="pres">
      <dgm:prSet presAssocID="{3AB2372D-66E1-4515-9534-C09340216EF6}" presName="level3hierChild" presStyleCnt="0"/>
      <dgm:spPr/>
    </dgm:pt>
    <dgm:pt modelId="{A3580BE5-679E-4DC4-B6C6-EF8CCF091ADA}" type="pres">
      <dgm:prSet presAssocID="{57D6A4EB-4BBF-46F8-9C32-4FC1EB32D12A}" presName="conn2-1" presStyleLbl="parChTrans1D3" presStyleIdx="5" presStyleCnt="11"/>
      <dgm:spPr/>
    </dgm:pt>
    <dgm:pt modelId="{6BD22471-026F-454E-9787-171015F5A999}" type="pres">
      <dgm:prSet presAssocID="{57D6A4EB-4BBF-46F8-9C32-4FC1EB32D12A}" presName="connTx" presStyleLbl="parChTrans1D3" presStyleIdx="5" presStyleCnt="11"/>
      <dgm:spPr/>
    </dgm:pt>
    <dgm:pt modelId="{FEE94DBC-DEB7-4AC1-8A1E-067DF731D7FE}" type="pres">
      <dgm:prSet presAssocID="{70C29C25-2961-416E-886A-896F70FC24A1}" presName="root2" presStyleCnt="0"/>
      <dgm:spPr/>
    </dgm:pt>
    <dgm:pt modelId="{466EE183-28B6-43E8-9795-F7791E46EEF2}" type="pres">
      <dgm:prSet presAssocID="{70C29C25-2961-416E-886A-896F70FC24A1}" presName="LevelTwoTextNode" presStyleLbl="node3" presStyleIdx="5" presStyleCnt="11" custScaleX="172480" custScaleY="28775">
        <dgm:presLayoutVars>
          <dgm:chPref val="3"/>
        </dgm:presLayoutVars>
      </dgm:prSet>
      <dgm:spPr>
        <a:xfrm>
          <a:off x="4703783" y="1923428"/>
          <a:ext cx="2621390" cy="780589"/>
        </a:xfrm>
        <a:prstGeom prst="roundRect">
          <a:avLst>
            <a:gd name="adj" fmla="val 10000"/>
          </a:avLst>
        </a:prstGeom>
      </dgm:spPr>
    </dgm:pt>
    <dgm:pt modelId="{D1710595-046E-4C9D-A61A-B2AE6455BF30}" type="pres">
      <dgm:prSet presAssocID="{70C29C25-2961-416E-886A-896F70FC24A1}" presName="level3hierChild" presStyleCnt="0"/>
      <dgm:spPr/>
    </dgm:pt>
    <dgm:pt modelId="{12897CBD-8D61-4EF9-9EFC-D0AC44AB7B95}" type="pres">
      <dgm:prSet presAssocID="{551176FA-9372-4491-8D10-B71B23B44E59}" presName="conn2-1" presStyleLbl="parChTrans1D3" presStyleIdx="6" presStyleCnt="11"/>
      <dgm:spPr/>
    </dgm:pt>
    <dgm:pt modelId="{C108F9C7-9175-4C32-8E94-8C820A4A124A}" type="pres">
      <dgm:prSet presAssocID="{551176FA-9372-4491-8D10-B71B23B44E59}" presName="connTx" presStyleLbl="parChTrans1D3" presStyleIdx="6" presStyleCnt="11"/>
      <dgm:spPr/>
    </dgm:pt>
    <dgm:pt modelId="{46112122-04E3-4CD4-9955-01FC6AE8599D}" type="pres">
      <dgm:prSet presAssocID="{80B2EC84-1AC9-48B7-959B-517AA2F354A5}" presName="root2" presStyleCnt="0"/>
      <dgm:spPr/>
    </dgm:pt>
    <dgm:pt modelId="{9F1CD8BA-1D7C-4829-B381-2C9F0C843E76}" type="pres">
      <dgm:prSet presAssocID="{80B2EC84-1AC9-48B7-959B-517AA2F354A5}" presName="LevelTwoTextNode" presStyleLbl="node3" presStyleIdx="6" presStyleCnt="11" custScaleX="172903" custScaleY="35271">
        <dgm:presLayoutVars>
          <dgm:chPref val="3"/>
        </dgm:presLayoutVars>
      </dgm:prSet>
      <dgm:spPr/>
    </dgm:pt>
    <dgm:pt modelId="{BD950141-64C5-4942-8FEA-A7795A8E30A6}" type="pres">
      <dgm:prSet presAssocID="{80B2EC84-1AC9-48B7-959B-517AA2F354A5}" presName="level3hierChild" presStyleCnt="0"/>
      <dgm:spPr/>
    </dgm:pt>
    <dgm:pt modelId="{4C99EBF2-F987-42EC-9D9E-4ADFF47F0BF1}" type="pres">
      <dgm:prSet presAssocID="{28BC356E-16DB-42A6-AC46-72063B4D067A}" presName="conn2-1" presStyleLbl="parChTrans1D3" presStyleIdx="7" presStyleCnt="11"/>
      <dgm:spPr/>
    </dgm:pt>
    <dgm:pt modelId="{158D1A2F-A6DA-4BCD-B991-7C80D322BEF4}" type="pres">
      <dgm:prSet presAssocID="{28BC356E-16DB-42A6-AC46-72063B4D067A}" presName="connTx" presStyleLbl="parChTrans1D3" presStyleIdx="7" presStyleCnt="11"/>
      <dgm:spPr/>
    </dgm:pt>
    <dgm:pt modelId="{0721CB9A-579C-4DC3-BDA9-DA31DEF5A9F2}" type="pres">
      <dgm:prSet presAssocID="{94A74188-7617-4BA3-A535-4DB93FC1C32A}" presName="root2" presStyleCnt="0"/>
      <dgm:spPr/>
    </dgm:pt>
    <dgm:pt modelId="{2B7BB2AA-B78C-4006-806A-CCCF1CA10BCA}" type="pres">
      <dgm:prSet presAssocID="{94A74188-7617-4BA3-A535-4DB93FC1C32A}" presName="LevelTwoTextNode" presStyleLbl="node3" presStyleIdx="7" presStyleCnt="11" custScaleX="172903" custScaleY="35271">
        <dgm:presLayoutVars>
          <dgm:chPref val="3"/>
        </dgm:presLayoutVars>
      </dgm:prSet>
      <dgm:spPr/>
    </dgm:pt>
    <dgm:pt modelId="{8B818124-165B-46B6-BAFA-5F391C2078B1}" type="pres">
      <dgm:prSet presAssocID="{94A74188-7617-4BA3-A535-4DB93FC1C32A}" presName="level3hierChild" presStyleCnt="0"/>
      <dgm:spPr/>
    </dgm:pt>
    <dgm:pt modelId="{580B670E-C0ED-4064-A9F7-CBA47454F081}" type="pres">
      <dgm:prSet presAssocID="{0DDC64D4-D10E-4ABC-90F9-F41EBA89A2AE}" presName="conn2-1" presStyleLbl="parChTrans1D3" presStyleIdx="8" presStyleCnt="11"/>
      <dgm:spPr/>
    </dgm:pt>
    <dgm:pt modelId="{4ABA7933-EF1D-4C29-9B53-5C5316D07904}" type="pres">
      <dgm:prSet presAssocID="{0DDC64D4-D10E-4ABC-90F9-F41EBA89A2AE}" presName="connTx" presStyleLbl="parChTrans1D3" presStyleIdx="8" presStyleCnt="11"/>
      <dgm:spPr/>
    </dgm:pt>
    <dgm:pt modelId="{10242005-AC27-4002-8052-B0A297DB892F}" type="pres">
      <dgm:prSet presAssocID="{5A792668-F786-41F9-A6FC-23F839E912B9}" presName="root2" presStyleCnt="0"/>
      <dgm:spPr/>
    </dgm:pt>
    <dgm:pt modelId="{12529AB8-FE0B-48FA-BD52-B6AEF97A6DC4}" type="pres">
      <dgm:prSet presAssocID="{5A792668-F786-41F9-A6FC-23F839E912B9}" presName="LevelTwoTextNode" presStyleLbl="node3" presStyleIdx="8" presStyleCnt="11" custScaleX="174807" custScaleY="34875">
        <dgm:presLayoutVars>
          <dgm:chPref val="3"/>
        </dgm:presLayoutVars>
      </dgm:prSet>
      <dgm:spPr/>
    </dgm:pt>
    <dgm:pt modelId="{9D3D177A-5C22-4DF6-A7E4-EA0AB5147596}" type="pres">
      <dgm:prSet presAssocID="{5A792668-F786-41F9-A6FC-23F839E912B9}" presName="level3hierChild" presStyleCnt="0"/>
      <dgm:spPr/>
    </dgm:pt>
    <dgm:pt modelId="{112FC203-059B-4F11-95B2-C6E92A9628C2}" type="pres">
      <dgm:prSet presAssocID="{551FC1DD-8870-4DE4-8954-16EBF8CB21D6}" presName="conn2-1" presStyleLbl="parChTrans1D2" presStyleIdx="2" presStyleCnt="3"/>
      <dgm:spPr/>
    </dgm:pt>
    <dgm:pt modelId="{95745A34-802C-42E5-8E4A-E16D6178C47B}" type="pres">
      <dgm:prSet presAssocID="{551FC1DD-8870-4DE4-8954-16EBF8CB21D6}" presName="connTx" presStyleLbl="parChTrans1D2" presStyleIdx="2" presStyleCnt="3"/>
      <dgm:spPr/>
    </dgm:pt>
    <dgm:pt modelId="{69A4D122-46DB-45D9-990E-06E0F6E80745}" type="pres">
      <dgm:prSet presAssocID="{F6C85FE2-FB12-436F-8DAB-075582A08223}" presName="root2" presStyleCnt="0"/>
      <dgm:spPr/>
    </dgm:pt>
    <dgm:pt modelId="{40B14B47-40E6-438E-90BF-66CBF35D01BA}" type="pres">
      <dgm:prSet presAssocID="{F6C85FE2-FB12-436F-8DAB-075582A08223}" presName="LevelTwoTextNode" presStyleLbl="node2" presStyleIdx="2" presStyleCnt="3" custScaleY="58293">
        <dgm:presLayoutVars>
          <dgm:chPref val="3"/>
        </dgm:presLayoutVars>
      </dgm:prSet>
      <dgm:spPr/>
    </dgm:pt>
    <dgm:pt modelId="{8A7F1ABB-9C59-46EC-A2D5-B4482D613E13}" type="pres">
      <dgm:prSet presAssocID="{F6C85FE2-FB12-436F-8DAB-075582A08223}" presName="level3hierChild" presStyleCnt="0"/>
      <dgm:spPr/>
    </dgm:pt>
    <dgm:pt modelId="{4D6CC7F8-CE7F-4305-BF8C-C9003B2A60BD}" type="pres">
      <dgm:prSet presAssocID="{27907BEB-53FD-4E4D-9734-76D671B819FD}" presName="conn2-1" presStyleLbl="parChTrans1D3" presStyleIdx="9" presStyleCnt="11"/>
      <dgm:spPr/>
    </dgm:pt>
    <dgm:pt modelId="{0D8818A0-8A1F-4024-B646-57030AB6B816}" type="pres">
      <dgm:prSet presAssocID="{27907BEB-53FD-4E4D-9734-76D671B819FD}" presName="connTx" presStyleLbl="parChTrans1D3" presStyleIdx="9" presStyleCnt="11"/>
      <dgm:spPr/>
    </dgm:pt>
    <dgm:pt modelId="{DCEE03F3-1C55-454F-A845-D67B89FB6E13}" type="pres">
      <dgm:prSet presAssocID="{09A0BDEB-54FA-4EE6-82FD-2D7850A761BD}" presName="root2" presStyleCnt="0"/>
      <dgm:spPr/>
    </dgm:pt>
    <dgm:pt modelId="{69C626E7-B8C7-409D-A3A5-1D95EA62E04E}" type="pres">
      <dgm:prSet presAssocID="{09A0BDEB-54FA-4EE6-82FD-2D7850A761BD}" presName="LevelTwoTextNode" presStyleLbl="node3" presStyleIdx="9" presStyleCnt="11" custScaleX="172903" custScaleY="35271">
        <dgm:presLayoutVars>
          <dgm:chPref val="3"/>
        </dgm:presLayoutVars>
      </dgm:prSet>
      <dgm:spPr/>
    </dgm:pt>
    <dgm:pt modelId="{F06AD12B-04D5-476B-B06B-4DF319F50230}" type="pres">
      <dgm:prSet presAssocID="{09A0BDEB-54FA-4EE6-82FD-2D7850A761BD}" presName="level3hierChild" presStyleCnt="0"/>
      <dgm:spPr/>
    </dgm:pt>
    <dgm:pt modelId="{E212F1FD-5B37-4E0C-9836-84FA40EA895A}" type="pres">
      <dgm:prSet presAssocID="{6EDCAAEB-FFE9-4135-8858-E44F292E47D8}" presName="conn2-1" presStyleLbl="parChTrans1D3" presStyleIdx="10" presStyleCnt="11"/>
      <dgm:spPr/>
    </dgm:pt>
    <dgm:pt modelId="{725F1FB7-CB3F-41B6-98D4-09773CE322B5}" type="pres">
      <dgm:prSet presAssocID="{6EDCAAEB-FFE9-4135-8858-E44F292E47D8}" presName="connTx" presStyleLbl="parChTrans1D3" presStyleIdx="10" presStyleCnt="11"/>
      <dgm:spPr/>
    </dgm:pt>
    <dgm:pt modelId="{D4865E6F-3653-4240-A9DD-A3245DEE74DD}" type="pres">
      <dgm:prSet presAssocID="{98D23FDC-805D-4AF1-9BCE-CDF15FE22CF2}" presName="root2" presStyleCnt="0"/>
      <dgm:spPr/>
    </dgm:pt>
    <dgm:pt modelId="{7EB85D98-923D-4277-9477-D6150EC8B290}" type="pres">
      <dgm:prSet presAssocID="{98D23FDC-805D-4AF1-9BCE-CDF15FE22CF2}" presName="LevelTwoTextNode" presStyleLbl="node3" presStyleIdx="10" presStyleCnt="11" custScaleX="172903" custScaleY="35271">
        <dgm:presLayoutVars>
          <dgm:chPref val="3"/>
        </dgm:presLayoutVars>
      </dgm:prSet>
      <dgm:spPr/>
    </dgm:pt>
    <dgm:pt modelId="{6A3A7C8F-207B-4FB3-9CCC-7926976AEDF7}" type="pres">
      <dgm:prSet presAssocID="{98D23FDC-805D-4AF1-9BCE-CDF15FE22CF2}" presName="level3hierChild" presStyleCnt="0"/>
      <dgm:spPr/>
    </dgm:pt>
  </dgm:ptLst>
  <dgm:cxnLst>
    <dgm:cxn modelId="{4BECFB00-7999-4D1D-8281-178AFC5C97C6}" type="presOf" srcId="{3B9DB5F8-1B28-4F0E-AB0E-900E443406D3}" destId="{49014EA6-C927-42D8-8D21-65B8B413E748}" srcOrd="1" destOrd="0" presId="urn:microsoft.com/office/officeart/2005/8/layout/hierarchy2"/>
    <dgm:cxn modelId="{11065C07-B088-4348-A484-1088252D61F7}" type="presOf" srcId="{57D6A4EB-4BBF-46F8-9C32-4FC1EB32D12A}" destId="{6BD22471-026F-454E-9787-171015F5A999}" srcOrd="1" destOrd="0" presId="urn:microsoft.com/office/officeart/2005/8/layout/hierarchy2"/>
    <dgm:cxn modelId="{FBF66409-7D82-486E-87BC-A495DEC1A41B}" type="presOf" srcId="{C5BCCAD7-73B6-4AFE-AFC8-DCA8B02174BC}" destId="{CEF5ECF2-BEE1-4535-8FA9-6670C99A2FCD}" srcOrd="0" destOrd="0" presId="urn:microsoft.com/office/officeart/2005/8/layout/hierarchy2"/>
    <dgm:cxn modelId="{C9BC810B-1798-4CCA-8317-B6977D4DF9A0}" type="presOf" srcId="{D998B90A-AB56-4913-BB5F-B4654FA3F91F}" destId="{9767A532-2B7A-400C-AA35-BCE2A771C536}" srcOrd="0" destOrd="0" presId="urn:microsoft.com/office/officeart/2005/8/layout/hierarchy2"/>
    <dgm:cxn modelId="{C57DB213-6DE9-4E0F-BED0-F111603E555B}" type="presOf" srcId="{551176FA-9372-4491-8D10-B71B23B44E59}" destId="{C108F9C7-9175-4C32-8E94-8C820A4A124A}" srcOrd="1" destOrd="0" presId="urn:microsoft.com/office/officeart/2005/8/layout/hierarchy2"/>
    <dgm:cxn modelId="{74B1411C-09B1-407C-9B02-27C98B78F0C2}" type="presOf" srcId="{3C6F84F5-48AE-47F8-A228-A103760C256B}" destId="{0CD091AA-1B00-45B3-A7D7-3C178260A81A}" srcOrd="0" destOrd="0" presId="urn:microsoft.com/office/officeart/2005/8/layout/hierarchy2"/>
    <dgm:cxn modelId="{BD25231D-BC1F-46F4-9059-F99927BC8C57}" type="presOf" srcId="{27907BEB-53FD-4E4D-9734-76D671B819FD}" destId="{0D8818A0-8A1F-4024-B646-57030AB6B816}" srcOrd="1" destOrd="0" presId="urn:microsoft.com/office/officeart/2005/8/layout/hierarchy2"/>
    <dgm:cxn modelId="{D29D2D1F-D39A-4C68-9811-C454FA43FCE4}" type="presOf" srcId="{2C911F33-A6B5-46E1-87B0-3A45B863DA00}" destId="{782E4FCA-C11C-4D34-89F2-17E4A741EDFC}" srcOrd="0" destOrd="0" presId="urn:microsoft.com/office/officeart/2005/8/layout/hierarchy2"/>
    <dgm:cxn modelId="{F2082220-909B-403E-8DD5-A8EE5109516E}" srcId="{F6C85FE2-FB12-436F-8DAB-075582A08223}" destId="{98D23FDC-805D-4AF1-9BCE-CDF15FE22CF2}" srcOrd="1" destOrd="0" parTransId="{6EDCAAEB-FFE9-4135-8858-E44F292E47D8}" sibTransId="{21064AF9-C121-43C5-AF1A-9B6533712567}"/>
    <dgm:cxn modelId="{11E94A26-5767-4C22-847F-E60A61755A6C}" type="presOf" srcId="{368F8138-EA6A-4CCC-A1F9-DEC9B1FADDD2}" destId="{032D1A72-EC0C-4F49-9E4B-EF330E37E3E4}" srcOrd="0" destOrd="0" presId="urn:microsoft.com/office/officeart/2005/8/layout/hierarchy2"/>
    <dgm:cxn modelId="{D7FCEE30-F419-46A7-93C9-413AF6FD737D}" srcId="{C5BCCAD7-73B6-4AFE-AFC8-DCA8B02174BC}" destId="{5A792668-F786-41F9-A6FC-23F839E912B9}" srcOrd="4" destOrd="0" parTransId="{0DDC64D4-D10E-4ABC-90F9-F41EBA89A2AE}" sibTransId="{3C403C84-017E-4FBE-BFFF-922A01699335}"/>
    <dgm:cxn modelId="{3EEF1638-B1AB-47AA-875E-418FBE541E44}" type="presOf" srcId="{3AB2372D-66E1-4515-9534-C09340216EF6}" destId="{821B8C97-BA40-4D5B-8B59-17C2E3BC25FC}" srcOrd="0" destOrd="0" presId="urn:microsoft.com/office/officeart/2005/8/layout/hierarchy2"/>
    <dgm:cxn modelId="{98AFCD3B-DFA5-4FAD-A790-920B369C24AA}" type="presOf" srcId="{551FC1DD-8870-4DE4-8954-16EBF8CB21D6}" destId="{95745A34-802C-42E5-8E4A-E16D6178C47B}" srcOrd="1" destOrd="0" presId="urn:microsoft.com/office/officeart/2005/8/layout/hierarchy2"/>
    <dgm:cxn modelId="{88F0E63B-D89B-4EF1-96E8-5CE2B9166DC0}" type="presOf" srcId="{6EDCAAEB-FFE9-4135-8858-E44F292E47D8}" destId="{725F1FB7-CB3F-41B6-98D4-09773CE322B5}" srcOrd="1" destOrd="0" presId="urn:microsoft.com/office/officeart/2005/8/layout/hierarchy2"/>
    <dgm:cxn modelId="{615D2B5C-4C1F-4675-A6EB-FBE2A821768C}" srcId="{8B5F7674-9E00-4C89-9526-049011C3B83E}" destId="{94B11FE9-E926-4442-B15A-A4904D0E3227}" srcOrd="0" destOrd="0" parTransId="{B9C4A72A-0289-4000-BEFF-4EEF7E87D549}" sibTransId="{A818E422-8B41-4F2D-A940-FB2BEBF7DC94}"/>
    <dgm:cxn modelId="{43B8AE5C-F1DA-4DC3-9F4E-E216D948074F}" type="presOf" srcId="{70C29C25-2961-416E-886A-896F70FC24A1}" destId="{466EE183-28B6-43E8-9795-F7791E46EEF2}" srcOrd="0" destOrd="0" presId="urn:microsoft.com/office/officeart/2005/8/layout/hierarchy2"/>
    <dgm:cxn modelId="{CFF6E65D-3524-44FF-B64F-44016E38F933}" type="presOf" srcId="{5A792668-F786-41F9-A6FC-23F839E912B9}" destId="{12529AB8-FE0B-48FA-BD52-B6AEF97A6DC4}" srcOrd="0" destOrd="0" presId="urn:microsoft.com/office/officeart/2005/8/layout/hierarchy2"/>
    <dgm:cxn modelId="{95EB6A44-462C-4176-8AAE-6E504C9C8EA6}" type="presOf" srcId="{C05A183B-63E2-499B-A756-6FF689C1A87B}" destId="{BE0E154E-CABC-4F88-974B-E9C79DDA8475}" srcOrd="1" destOrd="0" presId="urn:microsoft.com/office/officeart/2005/8/layout/hierarchy2"/>
    <dgm:cxn modelId="{DB073665-D5E7-4767-B3D1-02D238B3DA48}" type="presOf" srcId="{6EDCAAEB-FFE9-4135-8858-E44F292E47D8}" destId="{E212F1FD-5B37-4E0C-9836-84FA40EA895A}" srcOrd="0" destOrd="0" presId="urn:microsoft.com/office/officeart/2005/8/layout/hierarchy2"/>
    <dgm:cxn modelId="{8FAD2367-095F-4CB9-93EA-C572F07FAA12}" srcId="{94B11FE9-E926-4442-B15A-A4904D0E3227}" destId="{C5BCCAD7-73B6-4AFE-AFC8-DCA8B02174BC}" srcOrd="1" destOrd="0" parTransId="{D998B90A-AB56-4913-BB5F-B4654FA3F91F}" sibTransId="{5526DD20-A7EE-4324-AA0A-54DFD5247CC5}"/>
    <dgm:cxn modelId="{DE8CE549-AB88-4FF5-B6D1-4A26A0948A57}" srcId="{1F98A6F8-5284-43D9-9168-ABB9ACBC19D3}" destId="{839DFEA7-77BF-4797-ADB5-BE4A76CCE489}" srcOrd="1" destOrd="0" parTransId="{F7093A34-8C9D-4843-8F2A-82FC194863B8}" sibTransId="{3E7088DD-6BCB-40C9-94AF-C0E7224AB76A}"/>
    <dgm:cxn modelId="{5BBAFE6D-D955-48C3-A876-7E402043D7A1}" type="presOf" srcId="{551176FA-9372-4491-8D10-B71B23B44E59}" destId="{12897CBD-8D61-4EF9-9EFC-D0AC44AB7B95}" srcOrd="0" destOrd="0" presId="urn:microsoft.com/office/officeart/2005/8/layout/hierarchy2"/>
    <dgm:cxn modelId="{37400055-4837-4877-A92A-3DF1CB95FDB2}" srcId="{F6C85FE2-FB12-436F-8DAB-075582A08223}" destId="{09A0BDEB-54FA-4EE6-82FD-2D7850A761BD}" srcOrd="0" destOrd="0" parTransId="{27907BEB-53FD-4E4D-9734-76D671B819FD}" sibTransId="{108A2E53-6E5D-45F9-A90B-DC3E6241FBCC}"/>
    <dgm:cxn modelId="{539D4C76-FBA7-43C0-9DF7-4DD08D9A73EA}" srcId="{94B11FE9-E926-4442-B15A-A4904D0E3227}" destId="{1F98A6F8-5284-43D9-9168-ABB9ACBC19D3}" srcOrd="0" destOrd="0" parTransId="{3B9DB5F8-1B28-4F0E-AB0E-900E443406D3}" sibTransId="{E808927C-38CB-4CD2-861D-6A73197951B4}"/>
    <dgm:cxn modelId="{ED5FD478-2DC2-4A3F-B8B4-086E0C591BF1}" srcId="{C5BCCAD7-73B6-4AFE-AFC8-DCA8B02174BC}" destId="{80B2EC84-1AC9-48B7-959B-517AA2F354A5}" srcOrd="2" destOrd="0" parTransId="{551176FA-9372-4491-8D10-B71B23B44E59}" sibTransId="{92660DB0-D905-45E4-BC0D-1262E9514C5B}"/>
    <dgm:cxn modelId="{E0246359-F294-43C0-9215-34ED8266A9F1}" type="presOf" srcId="{839DFEA7-77BF-4797-ADB5-BE4A76CCE489}" destId="{AB5B6277-F66D-40DB-8ACA-4BBF82713E35}" srcOrd="0" destOrd="0" presId="urn:microsoft.com/office/officeart/2005/8/layout/hierarchy2"/>
    <dgm:cxn modelId="{E621C679-0DBD-444A-BFF3-21EAEC6BBED4}" type="presOf" srcId="{551FC1DD-8870-4DE4-8954-16EBF8CB21D6}" destId="{112FC203-059B-4F11-95B2-C6E92A9628C2}" srcOrd="0" destOrd="0" presId="urn:microsoft.com/office/officeart/2005/8/layout/hierarchy2"/>
    <dgm:cxn modelId="{0E6EF17C-EE4D-4C00-854E-656176E61646}" type="presOf" srcId="{F7093A34-8C9D-4843-8F2A-82FC194863B8}" destId="{266601EA-26E0-4E82-AD6C-A3B498337757}" srcOrd="1" destOrd="0" presId="urn:microsoft.com/office/officeart/2005/8/layout/hierarchy2"/>
    <dgm:cxn modelId="{0637E77E-BEB9-4589-81DC-D00A9DE5FC04}" type="presOf" srcId="{0DDC64D4-D10E-4ABC-90F9-F41EBA89A2AE}" destId="{580B670E-C0ED-4064-A9F7-CBA47454F081}" srcOrd="0" destOrd="0" presId="urn:microsoft.com/office/officeart/2005/8/layout/hierarchy2"/>
    <dgm:cxn modelId="{210BE67F-620E-4DF6-BFEA-C289CCC21C7E}" type="presOf" srcId="{F6C85FE2-FB12-436F-8DAB-075582A08223}" destId="{40B14B47-40E6-438E-90BF-66CBF35D01BA}" srcOrd="0" destOrd="0" presId="urn:microsoft.com/office/officeart/2005/8/layout/hierarchy2"/>
    <dgm:cxn modelId="{C7551E82-F780-42E7-8E5D-BCF313895C54}" srcId="{1F98A6F8-5284-43D9-9168-ABB9ACBC19D3}" destId="{CBF10F83-A658-45DE-A4B9-F7CE7C37913D}" srcOrd="0" destOrd="0" parTransId="{2C911F33-A6B5-46E1-87B0-3A45B863DA00}" sibTransId="{DF18FBD3-9B41-48D1-BF0B-16A2A8F7550A}"/>
    <dgm:cxn modelId="{F153B085-B4B3-411F-94BA-3A8769C90234}" type="presOf" srcId="{3B9DB5F8-1B28-4F0E-AB0E-900E443406D3}" destId="{118FFC58-B2D8-4400-BB24-9CD7F7983CF7}" srcOrd="0" destOrd="0" presId="urn:microsoft.com/office/officeart/2005/8/layout/hierarchy2"/>
    <dgm:cxn modelId="{542AE889-ABF9-4999-A073-0DDF2E1ECE07}" type="presOf" srcId="{94B11FE9-E926-4442-B15A-A4904D0E3227}" destId="{550E4424-9D6A-4F82-9335-21993ED77925}" srcOrd="0" destOrd="0" presId="urn:microsoft.com/office/officeart/2005/8/layout/hierarchy2"/>
    <dgm:cxn modelId="{F19F4A93-626A-40F5-8F74-02E3C82FEB50}" type="presOf" srcId="{D0611B4A-5EE4-4E4E-B178-32619CAAAD3F}" destId="{FFF3DFEC-7C21-424C-9886-92F26717E9F4}" srcOrd="1" destOrd="0" presId="urn:microsoft.com/office/officeart/2005/8/layout/hierarchy2"/>
    <dgm:cxn modelId="{4DEA3394-AADE-49A9-998F-5C0B61470328}" srcId="{1F98A6F8-5284-43D9-9168-ABB9ACBC19D3}" destId="{3C6F84F5-48AE-47F8-A228-A103760C256B}" srcOrd="2" destOrd="0" parTransId="{D0611B4A-5EE4-4E4E-B178-32619CAAAD3F}" sibTransId="{A87C0FC5-89D0-41A6-A90B-06F7C9532ABA}"/>
    <dgm:cxn modelId="{85A8AF94-1568-4F91-9F31-FC3912EB2776}" type="presOf" srcId="{F7093A34-8C9D-4843-8F2A-82FC194863B8}" destId="{0D43F8E2-872E-4032-A7FC-A5E2737BDFCB}" srcOrd="0" destOrd="0" presId="urn:microsoft.com/office/officeart/2005/8/layout/hierarchy2"/>
    <dgm:cxn modelId="{F0E8029D-2268-4739-AC93-91F13717D778}" type="presOf" srcId="{98D23FDC-805D-4AF1-9BCE-CDF15FE22CF2}" destId="{7EB85D98-923D-4277-9477-D6150EC8B290}" srcOrd="0" destOrd="0" presId="urn:microsoft.com/office/officeart/2005/8/layout/hierarchy2"/>
    <dgm:cxn modelId="{8AD2A49E-0820-4087-952D-1DF9DC9A045F}" type="presOf" srcId="{D0611B4A-5EE4-4E4E-B178-32619CAAAD3F}" destId="{6C9751F9-5216-4EDC-8DC8-6C72F7A380E8}" srcOrd="0" destOrd="0" presId="urn:microsoft.com/office/officeart/2005/8/layout/hierarchy2"/>
    <dgm:cxn modelId="{6D9657A1-0FC5-45B4-9E5A-09972CAD5E93}" type="presOf" srcId="{76210042-E316-42CB-BA92-0F87D734E6AA}" destId="{688D9766-EABB-4D45-8D88-61E668BA307C}" srcOrd="1" destOrd="0" presId="urn:microsoft.com/office/officeart/2005/8/layout/hierarchy2"/>
    <dgm:cxn modelId="{BCDA03A3-DBB5-47EF-86AE-CAE0153749AE}" type="presOf" srcId="{28BC356E-16DB-42A6-AC46-72063B4D067A}" destId="{4C99EBF2-F987-42EC-9D9E-4ADFF47F0BF1}" srcOrd="0" destOrd="0" presId="urn:microsoft.com/office/officeart/2005/8/layout/hierarchy2"/>
    <dgm:cxn modelId="{7F5F0CA4-A160-490F-AF0C-8508FE82ABF1}" srcId="{C5BCCAD7-73B6-4AFE-AFC8-DCA8B02174BC}" destId="{94A74188-7617-4BA3-A535-4DB93FC1C32A}" srcOrd="3" destOrd="0" parTransId="{28BC356E-16DB-42A6-AC46-72063B4D067A}" sibTransId="{9B5F153C-BDB0-4F4D-B787-444A0B5FAB7C}"/>
    <dgm:cxn modelId="{37C672A6-E2EE-4B28-ACE7-571721F77462}" type="presOf" srcId="{09A0BDEB-54FA-4EE6-82FD-2D7850A761BD}" destId="{69C626E7-B8C7-409D-A3A5-1D95EA62E04E}" srcOrd="0" destOrd="0" presId="urn:microsoft.com/office/officeart/2005/8/layout/hierarchy2"/>
    <dgm:cxn modelId="{15B6ECAA-7F04-434D-BF9D-FE8AF1B8AECB}" srcId="{94B11FE9-E926-4442-B15A-A4904D0E3227}" destId="{F6C85FE2-FB12-436F-8DAB-075582A08223}" srcOrd="2" destOrd="0" parTransId="{551FC1DD-8870-4DE4-8954-16EBF8CB21D6}" sibTransId="{CB97007E-0828-4948-B023-3F6187885D77}"/>
    <dgm:cxn modelId="{9FF3AEAF-1857-4308-BCF1-DF042CB94C00}" type="presOf" srcId="{D998B90A-AB56-4913-BB5F-B4654FA3F91F}" destId="{C86C9BDB-F763-4755-86B9-96070DD84423}" srcOrd="1" destOrd="0" presId="urn:microsoft.com/office/officeart/2005/8/layout/hierarchy2"/>
    <dgm:cxn modelId="{F097E2B1-1E74-4E02-A5EA-3066FCF22630}" type="presOf" srcId="{C05A183B-63E2-499B-A756-6FF689C1A87B}" destId="{5FE03F2E-B906-4F73-B3C2-6A1B92F7E5F3}" srcOrd="0" destOrd="0" presId="urn:microsoft.com/office/officeart/2005/8/layout/hierarchy2"/>
    <dgm:cxn modelId="{D6519DB2-B7DD-40A3-908E-7F0663A826C2}" type="presOf" srcId="{CBF10F83-A658-45DE-A4B9-F7CE7C37913D}" destId="{2E7A277A-163D-4778-BDC6-4D9603038DAC}" srcOrd="0" destOrd="0" presId="urn:microsoft.com/office/officeart/2005/8/layout/hierarchy2"/>
    <dgm:cxn modelId="{F81DDCB4-4D88-4AC4-8297-D616DED7656E}" type="presOf" srcId="{8B5F7674-9E00-4C89-9526-049011C3B83E}" destId="{40128EC4-D5A4-4A97-8ED0-111455068C54}" srcOrd="0" destOrd="0" presId="urn:microsoft.com/office/officeart/2005/8/layout/hierarchy2"/>
    <dgm:cxn modelId="{5E8857C0-289B-4FA8-940B-BBD53FE99393}" type="presOf" srcId="{57D6A4EB-4BBF-46F8-9C32-4FC1EB32D12A}" destId="{A3580BE5-679E-4DC4-B6C6-EF8CCF091ADA}" srcOrd="0" destOrd="0" presId="urn:microsoft.com/office/officeart/2005/8/layout/hierarchy2"/>
    <dgm:cxn modelId="{57000AC1-69D6-48C3-8CEB-1FAA7B8EA952}" type="presOf" srcId="{27907BEB-53FD-4E4D-9734-76D671B819FD}" destId="{4D6CC7F8-CE7F-4305-BF8C-C9003B2A60BD}" srcOrd="0" destOrd="0" presId="urn:microsoft.com/office/officeart/2005/8/layout/hierarchy2"/>
    <dgm:cxn modelId="{636363C1-077D-4E52-9DF8-3DB53B7DEB14}" type="presOf" srcId="{0DDC64D4-D10E-4ABC-90F9-F41EBA89A2AE}" destId="{4ABA7933-EF1D-4C29-9B53-5C5316D07904}" srcOrd="1" destOrd="0" presId="urn:microsoft.com/office/officeart/2005/8/layout/hierarchy2"/>
    <dgm:cxn modelId="{C11C9FD3-6A4B-458E-AA2C-EE757DB56719}" type="presOf" srcId="{94A74188-7617-4BA3-A535-4DB93FC1C32A}" destId="{2B7BB2AA-B78C-4006-806A-CCCF1CA10BCA}" srcOrd="0" destOrd="0" presId="urn:microsoft.com/office/officeart/2005/8/layout/hierarchy2"/>
    <dgm:cxn modelId="{4B02D0D5-94E8-4A50-A6B2-46C0CA129FEA}" type="presOf" srcId="{76210042-E316-42CB-BA92-0F87D734E6AA}" destId="{75A291C7-CB99-49F8-983D-64DE1C9EAF4E}" srcOrd="0" destOrd="0" presId="urn:microsoft.com/office/officeart/2005/8/layout/hierarchy2"/>
    <dgm:cxn modelId="{BF3A9DDA-E8DF-445D-A737-08DA34EBD21D}" type="presOf" srcId="{28BC356E-16DB-42A6-AC46-72063B4D067A}" destId="{158D1A2F-A6DA-4BCD-B991-7C80D322BEF4}" srcOrd="1" destOrd="0" presId="urn:microsoft.com/office/officeart/2005/8/layout/hierarchy2"/>
    <dgm:cxn modelId="{68EFF7DD-0B84-4D0B-95E2-CA74E4BB861A}" srcId="{C5BCCAD7-73B6-4AFE-AFC8-DCA8B02174BC}" destId="{70C29C25-2961-416E-886A-896F70FC24A1}" srcOrd="1" destOrd="0" parTransId="{57D6A4EB-4BBF-46F8-9C32-4FC1EB32D12A}" sibTransId="{23D2DDA5-C7ED-47B0-B401-41A1455F12D8}"/>
    <dgm:cxn modelId="{198DCCE1-0972-4D0D-AC77-E451C1169E56}" type="presOf" srcId="{1F98A6F8-5284-43D9-9168-ABB9ACBC19D3}" destId="{B4C90695-61E7-4FA1-A598-9834404E4EE6}" srcOrd="0" destOrd="0" presId="urn:microsoft.com/office/officeart/2005/8/layout/hierarchy2"/>
    <dgm:cxn modelId="{C607F8E3-67DE-4CF4-9FC5-098BDF52B9AF}" srcId="{C5BCCAD7-73B6-4AFE-AFC8-DCA8B02174BC}" destId="{3AB2372D-66E1-4515-9534-C09340216EF6}" srcOrd="0" destOrd="0" parTransId="{C05A183B-63E2-499B-A756-6FF689C1A87B}" sibTransId="{5768A0BE-DFFE-4351-B186-F442376F7EEA}"/>
    <dgm:cxn modelId="{30424FF8-8221-4ED1-AEAD-9C527F1856C0}" type="presOf" srcId="{80B2EC84-1AC9-48B7-959B-517AA2F354A5}" destId="{9F1CD8BA-1D7C-4829-B381-2C9F0C843E76}" srcOrd="0" destOrd="0" presId="urn:microsoft.com/office/officeart/2005/8/layout/hierarchy2"/>
    <dgm:cxn modelId="{9509F0FC-6E56-47AA-A5F9-5C6B2575F401}" srcId="{1F98A6F8-5284-43D9-9168-ABB9ACBC19D3}" destId="{368F8138-EA6A-4CCC-A1F9-DEC9B1FADDD2}" srcOrd="3" destOrd="0" parTransId="{76210042-E316-42CB-BA92-0F87D734E6AA}" sibTransId="{E8C8BDF2-D12B-4B61-8BA3-E00323E8D8DB}"/>
    <dgm:cxn modelId="{D40149FE-8605-4CB9-90F3-5FB6EC5F4383}" type="presOf" srcId="{2C911F33-A6B5-46E1-87B0-3A45B863DA00}" destId="{EFD1FBBA-7D2E-4041-8B8F-9B0DAEB2CA13}" srcOrd="1" destOrd="0" presId="urn:microsoft.com/office/officeart/2005/8/layout/hierarchy2"/>
    <dgm:cxn modelId="{1DF3AE7F-9427-4A5F-803A-7677D27709A7}" type="presParOf" srcId="{40128EC4-D5A4-4A97-8ED0-111455068C54}" destId="{D893ED65-12AB-4B2C-B1FC-76DA3C735D90}" srcOrd="0" destOrd="0" presId="urn:microsoft.com/office/officeart/2005/8/layout/hierarchy2"/>
    <dgm:cxn modelId="{E539329A-0580-45F9-99EB-E5AB012C58FA}" type="presParOf" srcId="{D893ED65-12AB-4B2C-B1FC-76DA3C735D90}" destId="{550E4424-9D6A-4F82-9335-21993ED77925}" srcOrd="0" destOrd="0" presId="urn:microsoft.com/office/officeart/2005/8/layout/hierarchy2"/>
    <dgm:cxn modelId="{8BA43C05-74F8-4492-9C89-5BB0ED0C51B2}" type="presParOf" srcId="{D893ED65-12AB-4B2C-B1FC-76DA3C735D90}" destId="{37971D11-742E-4D1C-A948-ACC9704F99FA}" srcOrd="1" destOrd="0" presId="urn:microsoft.com/office/officeart/2005/8/layout/hierarchy2"/>
    <dgm:cxn modelId="{C2371B43-3466-49D3-BD7B-AE523CE396D5}" type="presParOf" srcId="{37971D11-742E-4D1C-A948-ACC9704F99FA}" destId="{118FFC58-B2D8-4400-BB24-9CD7F7983CF7}" srcOrd="0" destOrd="0" presId="urn:microsoft.com/office/officeart/2005/8/layout/hierarchy2"/>
    <dgm:cxn modelId="{C6E61FCF-2C3C-44C7-BEBF-07F2310EB281}" type="presParOf" srcId="{118FFC58-B2D8-4400-BB24-9CD7F7983CF7}" destId="{49014EA6-C927-42D8-8D21-65B8B413E748}" srcOrd="0" destOrd="0" presId="urn:microsoft.com/office/officeart/2005/8/layout/hierarchy2"/>
    <dgm:cxn modelId="{08080A29-6252-4FF1-BF6C-085FB31C580C}" type="presParOf" srcId="{37971D11-742E-4D1C-A948-ACC9704F99FA}" destId="{0D91D317-A283-4BED-BFE3-0380031D4794}" srcOrd="1" destOrd="0" presId="urn:microsoft.com/office/officeart/2005/8/layout/hierarchy2"/>
    <dgm:cxn modelId="{2C14FF0C-A17A-42B3-BF43-6FE59BACEF17}" type="presParOf" srcId="{0D91D317-A283-4BED-BFE3-0380031D4794}" destId="{B4C90695-61E7-4FA1-A598-9834404E4EE6}" srcOrd="0" destOrd="0" presId="urn:microsoft.com/office/officeart/2005/8/layout/hierarchy2"/>
    <dgm:cxn modelId="{5BA8483D-A59D-41A7-877A-2B96F0560D9D}" type="presParOf" srcId="{0D91D317-A283-4BED-BFE3-0380031D4794}" destId="{9E9A90C5-4768-41D8-9453-AED46CFA8B26}" srcOrd="1" destOrd="0" presId="urn:microsoft.com/office/officeart/2005/8/layout/hierarchy2"/>
    <dgm:cxn modelId="{0A3D63E3-C37B-43E0-99F0-A03E29156B7E}" type="presParOf" srcId="{9E9A90C5-4768-41D8-9453-AED46CFA8B26}" destId="{782E4FCA-C11C-4D34-89F2-17E4A741EDFC}" srcOrd="0" destOrd="0" presId="urn:microsoft.com/office/officeart/2005/8/layout/hierarchy2"/>
    <dgm:cxn modelId="{4AE2958D-30C6-407A-97D7-5814F0AFAAC9}" type="presParOf" srcId="{782E4FCA-C11C-4D34-89F2-17E4A741EDFC}" destId="{EFD1FBBA-7D2E-4041-8B8F-9B0DAEB2CA13}" srcOrd="0" destOrd="0" presId="urn:microsoft.com/office/officeart/2005/8/layout/hierarchy2"/>
    <dgm:cxn modelId="{C3B10F4B-EB7B-48C4-B17F-468D0AD1C5CA}" type="presParOf" srcId="{9E9A90C5-4768-41D8-9453-AED46CFA8B26}" destId="{54121241-8E7D-4EA2-BDCD-B83A0C4D36C8}" srcOrd="1" destOrd="0" presId="urn:microsoft.com/office/officeart/2005/8/layout/hierarchy2"/>
    <dgm:cxn modelId="{41641E04-2A9F-45F6-906B-D9EF57650D8A}" type="presParOf" srcId="{54121241-8E7D-4EA2-BDCD-B83A0C4D36C8}" destId="{2E7A277A-163D-4778-BDC6-4D9603038DAC}" srcOrd="0" destOrd="0" presId="urn:microsoft.com/office/officeart/2005/8/layout/hierarchy2"/>
    <dgm:cxn modelId="{70B87A99-89F8-48B2-9A16-E763DAA43935}" type="presParOf" srcId="{54121241-8E7D-4EA2-BDCD-B83A0C4D36C8}" destId="{BE0DEAFB-6E85-47EA-8DB1-6DD40AF86919}" srcOrd="1" destOrd="0" presId="urn:microsoft.com/office/officeart/2005/8/layout/hierarchy2"/>
    <dgm:cxn modelId="{F15E8722-C041-44A9-8713-98D07F0E7125}" type="presParOf" srcId="{9E9A90C5-4768-41D8-9453-AED46CFA8B26}" destId="{0D43F8E2-872E-4032-A7FC-A5E2737BDFCB}" srcOrd="2" destOrd="0" presId="urn:microsoft.com/office/officeart/2005/8/layout/hierarchy2"/>
    <dgm:cxn modelId="{41E5BB1C-E403-4713-9A83-FC53AB871D41}" type="presParOf" srcId="{0D43F8E2-872E-4032-A7FC-A5E2737BDFCB}" destId="{266601EA-26E0-4E82-AD6C-A3B498337757}" srcOrd="0" destOrd="0" presId="urn:microsoft.com/office/officeart/2005/8/layout/hierarchy2"/>
    <dgm:cxn modelId="{E2E66B9D-43D2-4EBF-A176-FC5E85DC216B}" type="presParOf" srcId="{9E9A90C5-4768-41D8-9453-AED46CFA8B26}" destId="{D215734D-B240-46F0-9EDA-AFF6D81DE786}" srcOrd="3" destOrd="0" presId="urn:microsoft.com/office/officeart/2005/8/layout/hierarchy2"/>
    <dgm:cxn modelId="{125BEB91-C622-4A77-A731-950F89F63488}" type="presParOf" srcId="{D215734D-B240-46F0-9EDA-AFF6D81DE786}" destId="{AB5B6277-F66D-40DB-8ACA-4BBF82713E35}" srcOrd="0" destOrd="0" presId="urn:microsoft.com/office/officeart/2005/8/layout/hierarchy2"/>
    <dgm:cxn modelId="{9DA20C7A-22EF-46DB-83F8-B75A14705AFF}" type="presParOf" srcId="{D215734D-B240-46F0-9EDA-AFF6D81DE786}" destId="{7FCAF2EF-9C32-409C-9A27-CF947B5ED8D0}" srcOrd="1" destOrd="0" presId="urn:microsoft.com/office/officeart/2005/8/layout/hierarchy2"/>
    <dgm:cxn modelId="{8D08449B-53FE-4333-B280-FF3911A7918B}" type="presParOf" srcId="{9E9A90C5-4768-41D8-9453-AED46CFA8B26}" destId="{6C9751F9-5216-4EDC-8DC8-6C72F7A380E8}" srcOrd="4" destOrd="0" presId="urn:microsoft.com/office/officeart/2005/8/layout/hierarchy2"/>
    <dgm:cxn modelId="{5C48E18E-4D72-4792-82F2-558C8EC06F83}" type="presParOf" srcId="{6C9751F9-5216-4EDC-8DC8-6C72F7A380E8}" destId="{FFF3DFEC-7C21-424C-9886-92F26717E9F4}" srcOrd="0" destOrd="0" presId="urn:microsoft.com/office/officeart/2005/8/layout/hierarchy2"/>
    <dgm:cxn modelId="{565DE35D-0B17-4296-8DE1-A705D8145E9B}" type="presParOf" srcId="{9E9A90C5-4768-41D8-9453-AED46CFA8B26}" destId="{C4C2C8CA-6893-42B3-9970-5EE1CAAA5FF3}" srcOrd="5" destOrd="0" presId="urn:microsoft.com/office/officeart/2005/8/layout/hierarchy2"/>
    <dgm:cxn modelId="{DFF3154B-A7A3-4347-8301-6285F7192A17}" type="presParOf" srcId="{C4C2C8CA-6893-42B3-9970-5EE1CAAA5FF3}" destId="{0CD091AA-1B00-45B3-A7D7-3C178260A81A}" srcOrd="0" destOrd="0" presId="urn:microsoft.com/office/officeart/2005/8/layout/hierarchy2"/>
    <dgm:cxn modelId="{05B9AF7C-318A-4BEF-9BED-C85BE1BEEE4E}" type="presParOf" srcId="{C4C2C8CA-6893-42B3-9970-5EE1CAAA5FF3}" destId="{BB28D099-1CE1-46DA-8E8C-3C7F6EAF64FF}" srcOrd="1" destOrd="0" presId="urn:microsoft.com/office/officeart/2005/8/layout/hierarchy2"/>
    <dgm:cxn modelId="{7352165D-3C56-4C1E-9733-2FD901874B51}" type="presParOf" srcId="{9E9A90C5-4768-41D8-9453-AED46CFA8B26}" destId="{75A291C7-CB99-49F8-983D-64DE1C9EAF4E}" srcOrd="6" destOrd="0" presId="urn:microsoft.com/office/officeart/2005/8/layout/hierarchy2"/>
    <dgm:cxn modelId="{9EBD1BA7-E1D7-4910-BFED-250D5DD80B49}" type="presParOf" srcId="{75A291C7-CB99-49F8-983D-64DE1C9EAF4E}" destId="{688D9766-EABB-4D45-8D88-61E668BA307C}" srcOrd="0" destOrd="0" presId="urn:microsoft.com/office/officeart/2005/8/layout/hierarchy2"/>
    <dgm:cxn modelId="{6F08FAF3-D2C4-4C3C-AAC9-CF680351D9B2}" type="presParOf" srcId="{9E9A90C5-4768-41D8-9453-AED46CFA8B26}" destId="{68D4AEB8-2108-41BC-B13A-AEF6D8B389E1}" srcOrd="7" destOrd="0" presId="urn:microsoft.com/office/officeart/2005/8/layout/hierarchy2"/>
    <dgm:cxn modelId="{2CBD281B-CAF6-4081-A719-0BF45C15A323}" type="presParOf" srcId="{68D4AEB8-2108-41BC-B13A-AEF6D8B389E1}" destId="{032D1A72-EC0C-4F49-9E4B-EF330E37E3E4}" srcOrd="0" destOrd="0" presId="urn:microsoft.com/office/officeart/2005/8/layout/hierarchy2"/>
    <dgm:cxn modelId="{45741D24-317F-4445-9521-ECC3D005351C}" type="presParOf" srcId="{68D4AEB8-2108-41BC-B13A-AEF6D8B389E1}" destId="{A984D71E-844E-48F1-9D7F-97FD3FBB8B6E}" srcOrd="1" destOrd="0" presId="urn:microsoft.com/office/officeart/2005/8/layout/hierarchy2"/>
    <dgm:cxn modelId="{635D019F-1CE0-475F-B762-A123A2C33C8F}" type="presParOf" srcId="{37971D11-742E-4D1C-A948-ACC9704F99FA}" destId="{9767A532-2B7A-400C-AA35-BCE2A771C536}" srcOrd="2" destOrd="0" presId="urn:microsoft.com/office/officeart/2005/8/layout/hierarchy2"/>
    <dgm:cxn modelId="{BF82ABAD-4B6B-4F85-9DC1-ABE9564B45BC}" type="presParOf" srcId="{9767A532-2B7A-400C-AA35-BCE2A771C536}" destId="{C86C9BDB-F763-4755-86B9-96070DD84423}" srcOrd="0" destOrd="0" presId="urn:microsoft.com/office/officeart/2005/8/layout/hierarchy2"/>
    <dgm:cxn modelId="{71477EFC-BCE6-42C9-9D90-74A12D79C496}" type="presParOf" srcId="{37971D11-742E-4D1C-A948-ACC9704F99FA}" destId="{B8EF3558-E0ED-46C6-A33E-5ADC5CA5156F}" srcOrd="3" destOrd="0" presId="urn:microsoft.com/office/officeart/2005/8/layout/hierarchy2"/>
    <dgm:cxn modelId="{DED809FA-18EA-4676-ABC4-652B8E4BD5F2}" type="presParOf" srcId="{B8EF3558-E0ED-46C6-A33E-5ADC5CA5156F}" destId="{CEF5ECF2-BEE1-4535-8FA9-6670C99A2FCD}" srcOrd="0" destOrd="0" presId="urn:microsoft.com/office/officeart/2005/8/layout/hierarchy2"/>
    <dgm:cxn modelId="{EECCD45D-A370-41EC-833A-C038D14CFECC}" type="presParOf" srcId="{B8EF3558-E0ED-46C6-A33E-5ADC5CA5156F}" destId="{BD8C968A-34FD-477B-A998-F5F82D61F969}" srcOrd="1" destOrd="0" presId="urn:microsoft.com/office/officeart/2005/8/layout/hierarchy2"/>
    <dgm:cxn modelId="{AA43D3F2-CCA2-433C-A445-49E5D086C3A2}" type="presParOf" srcId="{BD8C968A-34FD-477B-A998-F5F82D61F969}" destId="{5FE03F2E-B906-4F73-B3C2-6A1B92F7E5F3}" srcOrd="0" destOrd="0" presId="urn:microsoft.com/office/officeart/2005/8/layout/hierarchy2"/>
    <dgm:cxn modelId="{79435F14-4EBF-4338-956D-43C7AD90D068}" type="presParOf" srcId="{5FE03F2E-B906-4F73-B3C2-6A1B92F7E5F3}" destId="{BE0E154E-CABC-4F88-974B-E9C79DDA8475}" srcOrd="0" destOrd="0" presId="urn:microsoft.com/office/officeart/2005/8/layout/hierarchy2"/>
    <dgm:cxn modelId="{9DE5D491-97A2-4791-BD3E-316A4F38DA6B}" type="presParOf" srcId="{BD8C968A-34FD-477B-A998-F5F82D61F969}" destId="{9E249125-3253-426F-84C2-46387A1A780A}" srcOrd="1" destOrd="0" presId="urn:microsoft.com/office/officeart/2005/8/layout/hierarchy2"/>
    <dgm:cxn modelId="{B8BE2A08-AFBB-4BBD-AB37-C4D0131EEE25}" type="presParOf" srcId="{9E249125-3253-426F-84C2-46387A1A780A}" destId="{821B8C97-BA40-4D5B-8B59-17C2E3BC25FC}" srcOrd="0" destOrd="0" presId="urn:microsoft.com/office/officeart/2005/8/layout/hierarchy2"/>
    <dgm:cxn modelId="{73CF8A71-3D2F-42E4-8DBA-63045C18A873}" type="presParOf" srcId="{9E249125-3253-426F-84C2-46387A1A780A}" destId="{6925FB7F-DB34-4237-BE19-7EB63600D52B}" srcOrd="1" destOrd="0" presId="urn:microsoft.com/office/officeart/2005/8/layout/hierarchy2"/>
    <dgm:cxn modelId="{E1C79681-A142-48DE-9596-9C05DA16E888}" type="presParOf" srcId="{BD8C968A-34FD-477B-A998-F5F82D61F969}" destId="{A3580BE5-679E-4DC4-B6C6-EF8CCF091ADA}" srcOrd="2" destOrd="0" presId="urn:microsoft.com/office/officeart/2005/8/layout/hierarchy2"/>
    <dgm:cxn modelId="{48EFC625-311E-4EDA-A888-374CAA0BE723}" type="presParOf" srcId="{A3580BE5-679E-4DC4-B6C6-EF8CCF091ADA}" destId="{6BD22471-026F-454E-9787-171015F5A999}" srcOrd="0" destOrd="0" presId="urn:microsoft.com/office/officeart/2005/8/layout/hierarchy2"/>
    <dgm:cxn modelId="{74B9875B-0D92-4B66-8156-35F63CB31C2F}" type="presParOf" srcId="{BD8C968A-34FD-477B-A998-F5F82D61F969}" destId="{FEE94DBC-DEB7-4AC1-8A1E-067DF731D7FE}" srcOrd="3" destOrd="0" presId="urn:microsoft.com/office/officeart/2005/8/layout/hierarchy2"/>
    <dgm:cxn modelId="{53961FAC-2F92-4FC5-8528-16250A77EBE0}" type="presParOf" srcId="{FEE94DBC-DEB7-4AC1-8A1E-067DF731D7FE}" destId="{466EE183-28B6-43E8-9795-F7791E46EEF2}" srcOrd="0" destOrd="0" presId="urn:microsoft.com/office/officeart/2005/8/layout/hierarchy2"/>
    <dgm:cxn modelId="{E400693A-A811-49D1-9041-BABF6AE88D86}" type="presParOf" srcId="{FEE94DBC-DEB7-4AC1-8A1E-067DF731D7FE}" destId="{D1710595-046E-4C9D-A61A-B2AE6455BF30}" srcOrd="1" destOrd="0" presId="urn:microsoft.com/office/officeart/2005/8/layout/hierarchy2"/>
    <dgm:cxn modelId="{F9D9C753-D2D9-4822-881E-920FB3046FD8}" type="presParOf" srcId="{BD8C968A-34FD-477B-A998-F5F82D61F969}" destId="{12897CBD-8D61-4EF9-9EFC-D0AC44AB7B95}" srcOrd="4" destOrd="0" presId="urn:microsoft.com/office/officeart/2005/8/layout/hierarchy2"/>
    <dgm:cxn modelId="{CCF47EAA-9E6B-412B-BE17-FC58F9C8C336}" type="presParOf" srcId="{12897CBD-8D61-4EF9-9EFC-D0AC44AB7B95}" destId="{C108F9C7-9175-4C32-8E94-8C820A4A124A}" srcOrd="0" destOrd="0" presId="urn:microsoft.com/office/officeart/2005/8/layout/hierarchy2"/>
    <dgm:cxn modelId="{941A0CD8-5BAB-4A12-BC9B-34B3AF409F95}" type="presParOf" srcId="{BD8C968A-34FD-477B-A998-F5F82D61F969}" destId="{46112122-04E3-4CD4-9955-01FC6AE8599D}" srcOrd="5" destOrd="0" presId="urn:microsoft.com/office/officeart/2005/8/layout/hierarchy2"/>
    <dgm:cxn modelId="{39A6BA0D-A76E-4B36-8953-324A333A5601}" type="presParOf" srcId="{46112122-04E3-4CD4-9955-01FC6AE8599D}" destId="{9F1CD8BA-1D7C-4829-B381-2C9F0C843E76}" srcOrd="0" destOrd="0" presId="urn:microsoft.com/office/officeart/2005/8/layout/hierarchy2"/>
    <dgm:cxn modelId="{AC749C20-B9EC-4DE4-BB8A-090C1AA33BA5}" type="presParOf" srcId="{46112122-04E3-4CD4-9955-01FC6AE8599D}" destId="{BD950141-64C5-4942-8FEA-A7795A8E30A6}" srcOrd="1" destOrd="0" presId="urn:microsoft.com/office/officeart/2005/8/layout/hierarchy2"/>
    <dgm:cxn modelId="{431509C3-F943-48AD-9CB9-9AE21F86F652}" type="presParOf" srcId="{BD8C968A-34FD-477B-A998-F5F82D61F969}" destId="{4C99EBF2-F987-42EC-9D9E-4ADFF47F0BF1}" srcOrd="6" destOrd="0" presId="urn:microsoft.com/office/officeart/2005/8/layout/hierarchy2"/>
    <dgm:cxn modelId="{D2FFEF96-193A-4825-B334-842A65B1EB08}" type="presParOf" srcId="{4C99EBF2-F987-42EC-9D9E-4ADFF47F0BF1}" destId="{158D1A2F-A6DA-4BCD-B991-7C80D322BEF4}" srcOrd="0" destOrd="0" presId="urn:microsoft.com/office/officeart/2005/8/layout/hierarchy2"/>
    <dgm:cxn modelId="{D33619E4-BAAF-43DD-8EEE-DD3B38B74421}" type="presParOf" srcId="{BD8C968A-34FD-477B-A998-F5F82D61F969}" destId="{0721CB9A-579C-4DC3-BDA9-DA31DEF5A9F2}" srcOrd="7" destOrd="0" presId="urn:microsoft.com/office/officeart/2005/8/layout/hierarchy2"/>
    <dgm:cxn modelId="{B88AB9BB-C1CA-4811-83EF-676A964A5308}" type="presParOf" srcId="{0721CB9A-579C-4DC3-BDA9-DA31DEF5A9F2}" destId="{2B7BB2AA-B78C-4006-806A-CCCF1CA10BCA}" srcOrd="0" destOrd="0" presId="urn:microsoft.com/office/officeart/2005/8/layout/hierarchy2"/>
    <dgm:cxn modelId="{3334B70E-96D1-4A09-8D51-951086D1DE64}" type="presParOf" srcId="{0721CB9A-579C-4DC3-BDA9-DA31DEF5A9F2}" destId="{8B818124-165B-46B6-BAFA-5F391C2078B1}" srcOrd="1" destOrd="0" presId="urn:microsoft.com/office/officeart/2005/8/layout/hierarchy2"/>
    <dgm:cxn modelId="{7867B129-A878-4E7B-8C83-7904ABF1B7B2}" type="presParOf" srcId="{BD8C968A-34FD-477B-A998-F5F82D61F969}" destId="{580B670E-C0ED-4064-A9F7-CBA47454F081}" srcOrd="8" destOrd="0" presId="urn:microsoft.com/office/officeart/2005/8/layout/hierarchy2"/>
    <dgm:cxn modelId="{52967753-C3EE-44F9-B16A-6955B0C4D901}" type="presParOf" srcId="{580B670E-C0ED-4064-A9F7-CBA47454F081}" destId="{4ABA7933-EF1D-4C29-9B53-5C5316D07904}" srcOrd="0" destOrd="0" presId="urn:microsoft.com/office/officeart/2005/8/layout/hierarchy2"/>
    <dgm:cxn modelId="{34E33DBE-C576-4ED5-8153-EA38419DFCF1}" type="presParOf" srcId="{BD8C968A-34FD-477B-A998-F5F82D61F969}" destId="{10242005-AC27-4002-8052-B0A297DB892F}" srcOrd="9" destOrd="0" presId="urn:microsoft.com/office/officeart/2005/8/layout/hierarchy2"/>
    <dgm:cxn modelId="{A0324761-A993-4FA1-99EB-017C0F7239DB}" type="presParOf" srcId="{10242005-AC27-4002-8052-B0A297DB892F}" destId="{12529AB8-FE0B-48FA-BD52-B6AEF97A6DC4}" srcOrd="0" destOrd="0" presId="urn:microsoft.com/office/officeart/2005/8/layout/hierarchy2"/>
    <dgm:cxn modelId="{FEC32460-F338-4990-AB8B-8646401BD4AC}" type="presParOf" srcId="{10242005-AC27-4002-8052-B0A297DB892F}" destId="{9D3D177A-5C22-4DF6-A7E4-EA0AB5147596}" srcOrd="1" destOrd="0" presId="urn:microsoft.com/office/officeart/2005/8/layout/hierarchy2"/>
    <dgm:cxn modelId="{44E7EF43-1611-4657-902D-56A6456466C6}" type="presParOf" srcId="{37971D11-742E-4D1C-A948-ACC9704F99FA}" destId="{112FC203-059B-4F11-95B2-C6E92A9628C2}" srcOrd="4" destOrd="0" presId="urn:microsoft.com/office/officeart/2005/8/layout/hierarchy2"/>
    <dgm:cxn modelId="{F89F75FC-EC64-4973-9995-068D109D1694}" type="presParOf" srcId="{112FC203-059B-4F11-95B2-C6E92A9628C2}" destId="{95745A34-802C-42E5-8E4A-E16D6178C47B}" srcOrd="0" destOrd="0" presId="urn:microsoft.com/office/officeart/2005/8/layout/hierarchy2"/>
    <dgm:cxn modelId="{9EAF82E4-3E7C-4E16-B5ED-0481B142625D}" type="presParOf" srcId="{37971D11-742E-4D1C-A948-ACC9704F99FA}" destId="{69A4D122-46DB-45D9-990E-06E0F6E80745}" srcOrd="5" destOrd="0" presId="urn:microsoft.com/office/officeart/2005/8/layout/hierarchy2"/>
    <dgm:cxn modelId="{E40576FB-5692-4A5F-A847-A8E2EE1F2A6C}" type="presParOf" srcId="{69A4D122-46DB-45D9-990E-06E0F6E80745}" destId="{40B14B47-40E6-438E-90BF-66CBF35D01BA}" srcOrd="0" destOrd="0" presId="urn:microsoft.com/office/officeart/2005/8/layout/hierarchy2"/>
    <dgm:cxn modelId="{FFB45158-6D9C-4254-A138-8DD7D36C57B9}" type="presParOf" srcId="{69A4D122-46DB-45D9-990E-06E0F6E80745}" destId="{8A7F1ABB-9C59-46EC-A2D5-B4482D613E13}" srcOrd="1" destOrd="0" presId="urn:microsoft.com/office/officeart/2005/8/layout/hierarchy2"/>
    <dgm:cxn modelId="{C8D18B69-A36D-48F9-B031-6A634B9FD836}" type="presParOf" srcId="{8A7F1ABB-9C59-46EC-A2D5-B4482D613E13}" destId="{4D6CC7F8-CE7F-4305-BF8C-C9003B2A60BD}" srcOrd="0" destOrd="0" presId="urn:microsoft.com/office/officeart/2005/8/layout/hierarchy2"/>
    <dgm:cxn modelId="{784424A8-8C5C-4FEB-BF92-B99CA24D2ADC}" type="presParOf" srcId="{4D6CC7F8-CE7F-4305-BF8C-C9003B2A60BD}" destId="{0D8818A0-8A1F-4024-B646-57030AB6B816}" srcOrd="0" destOrd="0" presId="urn:microsoft.com/office/officeart/2005/8/layout/hierarchy2"/>
    <dgm:cxn modelId="{6B0E8087-4B30-4F10-ADD0-D3B6F661F19E}" type="presParOf" srcId="{8A7F1ABB-9C59-46EC-A2D5-B4482D613E13}" destId="{DCEE03F3-1C55-454F-A845-D67B89FB6E13}" srcOrd="1" destOrd="0" presId="urn:microsoft.com/office/officeart/2005/8/layout/hierarchy2"/>
    <dgm:cxn modelId="{03BD18D8-66B3-44DF-B347-361B478995EC}" type="presParOf" srcId="{DCEE03F3-1C55-454F-A845-D67B89FB6E13}" destId="{69C626E7-B8C7-409D-A3A5-1D95EA62E04E}" srcOrd="0" destOrd="0" presId="urn:microsoft.com/office/officeart/2005/8/layout/hierarchy2"/>
    <dgm:cxn modelId="{42E5B22D-D88B-4A83-97B2-55CCEB2F8229}" type="presParOf" srcId="{DCEE03F3-1C55-454F-A845-D67B89FB6E13}" destId="{F06AD12B-04D5-476B-B06B-4DF319F50230}" srcOrd="1" destOrd="0" presId="urn:microsoft.com/office/officeart/2005/8/layout/hierarchy2"/>
    <dgm:cxn modelId="{EF9BFC07-3B57-490E-878C-75FDA193A6D8}" type="presParOf" srcId="{8A7F1ABB-9C59-46EC-A2D5-B4482D613E13}" destId="{E212F1FD-5B37-4E0C-9836-84FA40EA895A}" srcOrd="2" destOrd="0" presId="urn:microsoft.com/office/officeart/2005/8/layout/hierarchy2"/>
    <dgm:cxn modelId="{15AFC6CF-0688-49D4-B003-8A338556528F}" type="presParOf" srcId="{E212F1FD-5B37-4E0C-9836-84FA40EA895A}" destId="{725F1FB7-CB3F-41B6-98D4-09773CE322B5}" srcOrd="0" destOrd="0" presId="urn:microsoft.com/office/officeart/2005/8/layout/hierarchy2"/>
    <dgm:cxn modelId="{5F73D5E1-B980-4A14-8B7F-CCFF42AB8622}" type="presParOf" srcId="{8A7F1ABB-9C59-46EC-A2D5-B4482D613E13}" destId="{D4865E6F-3653-4240-A9DD-A3245DEE74DD}" srcOrd="3" destOrd="0" presId="urn:microsoft.com/office/officeart/2005/8/layout/hierarchy2"/>
    <dgm:cxn modelId="{347396C0-2AEC-459A-B868-B4118FAF416F}" type="presParOf" srcId="{D4865E6F-3653-4240-A9DD-A3245DEE74DD}" destId="{7EB85D98-923D-4277-9477-D6150EC8B290}" srcOrd="0" destOrd="0" presId="urn:microsoft.com/office/officeart/2005/8/layout/hierarchy2"/>
    <dgm:cxn modelId="{3CF6381E-5AFB-4946-ADF7-C5A9F21CB97F}" type="presParOf" srcId="{D4865E6F-3653-4240-A9DD-A3245DEE74DD}" destId="{6A3A7C8F-207B-4FB3-9CCC-7926976AEDF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4F6B4A-81A8-489C-886D-7B3E9BCD3201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D2819B51-DF88-4265-AF1C-196D02DADD1E}">
      <dgm:prSet phldrT="[Text]" custT="1"/>
      <dgm:spPr/>
      <dgm:t>
        <a:bodyPr/>
        <a:lstStyle/>
        <a:p>
          <a:r>
            <a:rPr lang="es-419" sz="1100" dirty="0"/>
            <a:t>200x</a:t>
          </a:r>
        </a:p>
      </dgm:t>
    </dgm:pt>
    <dgm:pt modelId="{3C9408F3-AA58-49B3-BA16-71FF9280CEAE}" type="parTrans" cxnId="{8680F160-7450-4932-83D0-E007A8B2B486}">
      <dgm:prSet/>
      <dgm:spPr/>
      <dgm:t>
        <a:bodyPr/>
        <a:lstStyle/>
        <a:p>
          <a:endParaRPr lang="es-419" sz="2000"/>
        </a:p>
      </dgm:t>
    </dgm:pt>
    <dgm:pt modelId="{279F9FEA-F4D7-4C40-8AA1-BFCF32F0ABC7}" type="sibTrans" cxnId="{8680F160-7450-4932-83D0-E007A8B2B486}">
      <dgm:prSet/>
      <dgm:spPr/>
      <dgm:t>
        <a:bodyPr/>
        <a:lstStyle/>
        <a:p>
          <a:endParaRPr lang="es-419" sz="2000"/>
        </a:p>
      </dgm:t>
    </dgm:pt>
    <dgm:pt modelId="{00D25043-C057-4FCB-B1EB-7BA7C04BDDDE}">
      <dgm:prSet phldrT="[Text]" custT="1"/>
      <dgm:spPr/>
      <dgm:t>
        <a:bodyPr/>
        <a:lstStyle/>
        <a:p>
          <a:r>
            <a:rPr lang="es-419" sz="800" dirty="0"/>
            <a:t>Monolito</a:t>
          </a:r>
        </a:p>
      </dgm:t>
    </dgm:pt>
    <dgm:pt modelId="{9E0A971A-DB00-41BE-820D-20FA1868799A}" type="parTrans" cxnId="{048D95B4-DCA0-4ED4-A8CD-C29D216789E0}">
      <dgm:prSet/>
      <dgm:spPr/>
      <dgm:t>
        <a:bodyPr/>
        <a:lstStyle/>
        <a:p>
          <a:endParaRPr lang="es-419" sz="2000"/>
        </a:p>
      </dgm:t>
    </dgm:pt>
    <dgm:pt modelId="{06646DA1-6557-40D1-8771-CB1E43488A56}" type="sibTrans" cxnId="{048D95B4-DCA0-4ED4-A8CD-C29D216789E0}">
      <dgm:prSet/>
      <dgm:spPr/>
      <dgm:t>
        <a:bodyPr/>
        <a:lstStyle/>
        <a:p>
          <a:endParaRPr lang="es-419" sz="2000"/>
        </a:p>
      </dgm:t>
    </dgm:pt>
    <dgm:pt modelId="{05702824-0DDA-45D9-A14E-19CA2B63900F}">
      <dgm:prSet phldrT="[Text]" custT="1"/>
      <dgm:spPr/>
      <dgm:t>
        <a:bodyPr/>
        <a:lstStyle/>
        <a:p>
          <a:r>
            <a:rPr lang="es-419" sz="1100" dirty="0"/>
            <a:t>2020+</a:t>
          </a:r>
        </a:p>
      </dgm:t>
    </dgm:pt>
    <dgm:pt modelId="{F890B7F1-9DFC-4C30-82F6-AD0A8C4C28A2}" type="parTrans" cxnId="{050173E4-497E-4BC7-B741-5C25EF90FDC6}">
      <dgm:prSet/>
      <dgm:spPr/>
      <dgm:t>
        <a:bodyPr/>
        <a:lstStyle/>
        <a:p>
          <a:endParaRPr lang="es-419" sz="2000"/>
        </a:p>
      </dgm:t>
    </dgm:pt>
    <dgm:pt modelId="{127BC516-449F-423C-9D75-468DD7061EE5}" type="sibTrans" cxnId="{050173E4-497E-4BC7-B741-5C25EF90FDC6}">
      <dgm:prSet/>
      <dgm:spPr/>
      <dgm:t>
        <a:bodyPr/>
        <a:lstStyle/>
        <a:p>
          <a:endParaRPr lang="es-419" sz="2000"/>
        </a:p>
      </dgm:t>
    </dgm:pt>
    <dgm:pt modelId="{8CCECCDD-0284-4D60-AC7B-B643540983FA}">
      <dgm:prSet phldrT="[Text]" custT="1"/>
      <dgm:spPr/>
      <dgm:t>
        <a:bodyPr/>
        <a:lstStyle/>
        <a:p>
          <a:r>
            <a:rPr lang="es-419" sz="800" dirty="0"/>
            <a:t>Solución distribuida</a:t>
          </a:r>
        </a:p>
      </dgm:t>
    </dgm:pt>
    <dgm:pt modelId="{AADCD8C0-FB53-41B5-A0FE-7E12995BCA25}" type="parTrans" cxnId="{8DB68537-233A-45FA-949C-D9A2FAE60D3B}">
      <dgm:prSet/>
      <dgm:spPr/>
      <dgm:t>
        <a:bodyPr/>
        <a:lstStyle/>
        <a:p>
          <a:endParaRPr lang="es-419" sz="2000"/>
        </a:p>
      </dgm:t>
    </dgm:pt>
    <dgm:pt modelId="{2F0863CB-50C1-4508-910C-EB6EA1072E27}" type="sibTrans" cxnId="{8DB68537-233A-45FA-949C-D9A2FAE60D3B}">
      <dgm:prSet/>
      <dgm:spPr/>
      <dgm:t>
        <a:bodyPr/>
        <a:lstStyle/>
        <a:p>
          <a:endParaRPr lang="es-419" sz="2000"/>
        </a:p>
      </dgm:t>
    </dgm:pt>
    <dgm:pt modelId="{6F9C1FFC-B826-46CC-8311-681C77F2F87D}">
      <dgm:prSet phldrT="[Text]" custT="1"/>
      <dgm:spPr/>
      <dgm:t>
        <a:bodyPr/>
        <a:lstStyle/>
        <a:p>
          <a:r>
            <a:rPr lang="es-419" sz="800" dirty="0"/>
            <a:t>Front </a:t>
          </a:r>
          <a:r>
            <a:rPr lang="es-419" sz="800" dirty="0" err="1"/>
            <a:t>end</a:t>
          </a:r>
          <a:endParaRPr lang="es-419" sz="800" dirty="0"/>
        </a:p>
      </dgm:t>
    </dgm:pt>
    <dgm:pt modelId="{67EC7BF7-4A02-4B60-B323-5ED0CC86092A}" type="parTrans" cxnId="{4E5A570D-26E6-4055-BB37-434FE7A2F6FD}">
      <dgm:prSet/>
      <dgm:spPr/>
      <dgm:t>
        <a:bodyPr/>
        <a:lstStyle/>
        <a:p>
          <a:endParaRPr lang="es-419" sz="2000"/>
        </a:p>
      </dgm:t>
    </dgm:pt>
    <dgm:pt modelId="{AE35D113-939B-47D6-93B2-6C74879138DC}" type="sibTrans" cxnId="{4E5A570D-26E6-4055-BB37-434FE7A2F6FD}">
      <dgm:prSet/>
      <dgm:spPr/>
      <dgm:t>
        <a:bodyPr/>
        <a:lstStyle/>
        <a:p>
          <a:endParaRPr lang="es-419" sz="2000"/>
        </a:p>
      </dgm:t>
    </dgm:pt>
    <dgm:pt modelId="{98335C8B-40C5-46B9-84F1-5A0E9605B941}">
      <dgm:prSet phldrT="[Text]" custT="1"/>
      <dgm:spPr/>
      <dgm:t>
        <a:bodyPr/>
        <a:lstStyle/>
        <a:p>
          <a:r>
            <a:rPr lang="es-419" sz="800" dirty="0"/>
            <a:t>Render </a:t>
          </a:r>
          <a:r>
            <a:rPr lang="es-419" sz="800" dirty="0" err="1"/>
            <a:t>ServerSide</a:t>
          </a:r>
          <a:endParaRPr lang="es-419" sz="800" dirty="0"/>
        </a:p>
      </dgm:t>
    </dgm:pt>
    <dgm:pt modelId="{AD9E2F00-B1BE-4532-84A8-0344418E341D}" type="parTrans" cxnId="{AAE66041-D20E-42A4-B826-FC2A30E15BFD}">
      <dgm:prSet/>
      <dgm:spPr/>
      <dgm:t>
        <a:bodyPr/>
        <a:lstStyle/>
        <a:p>
          <a:endParaRPr lang="es-419" sz="2000"/>
        </a:p>
      </dgm:t>
    </dgm:pt>
    <dgm:pt modelId="{B6A2C51F-C1E4-4109-9099-34526D29D79D}" type="sibTrans" cxnId="{AAE66041-D20E-42A4-B826-FC2A30E15BFD}">
      <dgm:prSet/>
      <dgm:spPr/>
      <dgm:t>
        <a:bodyPr/>
        <a:lstStyle/>
        <a:p>
          <a:endParaRPr lang="es-419" sz="2000"/>
        </a:p>
      </dgm:t>
    </dgm:pt>
    <dgm:pt modelId="{AD84D013-8EA9-4033-8193-55B8E24EDE58}">
      <dgm:prSet phldrT="[Text]" custT="1"/>
      <dgm:spPr/>
      <dgm:t>
        <a:bodyPr/>
        <a:lstStyle/>
        <a:p>
          <a:r>
            <a:rPr lang="es-419" sz="800" dirty="0"/>
            <a:t>JEE/ </a:t>
          </a:r>
          <a:r>
            <a:rPr lang="es-419" sz="800" dirty="0" err="1"/>
            <a:t>Websphere</a:t>
          </a:r>
          <a:r>
            <a:rPr lang="es-419" sz="800" dirty="0"/>
            <a:t> App Server</a:t>
          </a:r>
        </a:p>
      </dgm:t>
    </dgm:pt>
    <dgm:pt modelId="{79A0F247-8AB8-4C5A-A4FA-DD11169A6377}" type="parTrans" cxnId="{56BC963E-08A6-4114-9E39-8594F67242FF}">
      <dgm:prSet/>
      <dgm:spPr/>
      <dgm:t>
        <a:bodyPr/>
        <a:lstStyle/>
        <a:p>
          <a:endParaRPr lang="es-419" sz="2000"/>
        </a:p>
      </dgm:t>
    </dgm:pt>
    <dgm:pt modelId="{1AC42C46-745B-4B55-BBB2-C6BCD465C246}" type="sibTrans" cxnId="{56BC963E-08A6-4114-9E39-8594F67242FF}">
      <dgm:prSet/>
      <dgm:spPr/>
      <dgm:t>
        <a:bodyPr/>
        <a:lstStyle/>
        <a:p>
          <a:endParaRPr lang="es-419" sz="2000"/>
        </a:p>
      </dgm:t>
    </dgm:pt>
    <dgm:pt modelId="{BD73C8F2-B249-440D-A9B1-59430A7AF913}">
      <dgm:prSet phldrT="[Text]" custT="1"/>
      <dgm:spPr/>
      <dgm:t>
        <a:bodyPr/>
        <a:lstStyle/>
        <a:p>
          <a:r>
            <a:rPr lang="es-419" sz="800" dirty="0"/>
            <a:t>Cloud Nativo</a:t>
          </a:r>
        </a:p>
      </dgm:t>
    </dgm:pt>
    <dgm:pt modelId="{BDB678EF-5F6E-44D9-BC0D-180AF7EC67B2}" type="parTrans" cxnId="{7FB59CE8-8697-488D-B3A4-DC9753E5F26B}">
      <dgm:prSet/>
      <dgm:spPr/>
      <dgm:t>
        <a:bodyPr/>
        <a:lstStyle/>
        <a:p>
          <a:endParaRPr lang="es-419" sz="2000"/>
        </a:p>
      </dgm:t>
    </dgm:pt>
    <dgm:pt modelId="{43847852-71E7-4734-9B47-9D8B4015D845}" type="sibTrans" cxnId="{7FB59CE8-8697-488D-B3A4-DC9753E5F26B}">
      <dgm:prSet/>
      <dgm:spPr/>
      <dgm:t>
        <a:bodyPr/>
        <a:lstStyle/>
        <a:p>
          <a:endParaRPr lang="es-419" sz="2000"/>
        </a:p>
      </dgm:t>
    </dgm:pt>
    <dgm:pt modelId="{364C3326-AC32-4AFE-A2F7-5719C255D482}">
      <dgm:prSet phldrT="[Text]" custT="1"/>
      <dgm:spPr/>
      <dgm:t>
        <a:bodyPr/>
        <a:lstStyle/>
        <a:p>
          <a:r>
            <a:rPr lang="es-419" sz="800" dirty="0"/>
            <a:t>Autonomía</a:t>
          </a:r>
        </a:p>
      </dgm:t>
    </dgm:pt>
    <dgm:pt modelId="{41E9BE55-400F-493E-B602-8CAEF9C5DB84}" type="parTrans" cxnId="{4C8DEBF9-0CF8-428D-8DB6-3EDA60CF20F8}">
      <dgm:prSet/>
      <dgm:spPr/>
      <dgm:t>
        <a:bodyPr/>
        <a:lstStyle/>
        <a:p>
          <a:endParaRPr lang="es-419" sz="2000"/>
        </a:p>
      </dgm:t>
    </dgm:pt>
    <dgm:pt modelId="{D3BB3263-20A4-4178-88A5-5E9B1AF8C374}" type="sibTrans" cxnId="{4C8DEBF9-0CF8-428D-8DB6-3EDA60CF20F8}">
      <dgm:prSet/>
      <dgm:spPr/>
      <dgm:t>
        <a:bodyPr/>
        <a:lstStyle/>
        <a:p>
          <a:endParaRPr lang="es-419" sz="2000"/>
        </a:p>
      </dgm:t>
    </dgm:pt>
    <dgm:pt modelId="{37C7E2EE-5461-439B-875E-479966357088}">
      <dgm:prSet phldrT="[Text]" custT="1"/>
      <dgm:spPr/>
      <dgm:t>
        <a:bodyPr/>
        <a:lstStyle/>
        <a:p>
          <a:r>
            <a:rPr lang="es-419" sz="600" dirty="0" err="1"/>
            <a:t>Contenerización</a:t>
          </a:r>
          <a:endParaRPr lang="es-419" sz="600" dirty="0"/>
        </a:p>
      </dgm:t>
    </dgm:pt>
    <dgm:pt modelId="{F44E51B7-9E9C-40EF-9063-42080869709A}" type="parTrans" cxnId="{A11C8396-0847-4C9D-94D8-7ACE13B5C5C4}">
      <dgm:prSet/>
      <dgm:spPr/>
      <dgm:t>
        <a:bodyPr/>
        <a:lstStyle/>
        <a:p>
          <a:endParaRPr lang="es-419" sz="2000"/>
        </a:p>
      </dgm:t>
    </dgm:pt>
    <dgm:pt modelId="{DA8B572E-63BF-42BE-89E8-88B9D33E4CB2}" type="sibTrans" cxnId="{A11C8396-0847-4C9D-94D8-7ACE13B5C5C4}">
      <dgm:prSet/>
      <dgm:spPr/>
      <dgm:t>
        <a:bodyPr/>
        <a:lstStyle/>
        <a:p>
          <a:endParaRPr lang="es-419" sz="2000"/>
        </a:p>
      </dgm:t>
    </dgm:pt>
    <dgm:pt modelId="{4793F280-AC22-4B51-8128-108A9A7128AC}">
      <dgm:prSet phldrT="[Text]" custT="1"/>
      <dgm:spPr/>
      <dgm:t>
        <a:bodyPr/>
        <a:lstStyle/>
        <a:p>
          <a:r>
            <a:rPr lang="es-419" sz="600" dirty="0" err="1"/>
            <a:t>Kubernetes</a:t>
          </a:r>
          <a:endParaRPr lang="es-419" sz="600" dirty="0"/>
        </a:p>
      </dgm:t>
    </dgm:pt>
    <dgm:pt modelId="{A2908FDF-747B-4328-A903-EDA1126436F4}" type="parTrans" cxnId="{67323932-6A5C-4567-843E-E4AC0E81BCCE}">
      <dgm:prSet/>
      <dgm:spPr/>
      <dgm:t>
        <a:bodyPr/>
        <a:lstStyle/>
        <a:p>
          <a:endParaRPr lang="es-419" sz="2000"/>
        </a:p>
      </dgm:t>
    </dgm:pt>
    <dgm:pt modelId="{A35F6DAA-0FC7-4256-A2DE-6EE6D026A6C1}" type="sibTrans" cxnId="{67323932-6A5C-4567-843E-E4AC0E81BCCE}">
      <dgm:prSet/>
      <dgm:spPr/>
      <dgm:t>
        <a:bodyPr/>
        <a:lstStyle/>
        <a:p>
          <a:endParaRPr lang="es-419" sz="2000"/>
        </a:p>
      </dgm:t>
    </dgm:pt>
    <dgm:pt modelId="{936302E2-CC06-429D-AA2C-022CD3AC52BE}">
      <dgm:prSet phldrT="[Text]" custT="1"/>
      <dgm:spPr/>
      <dgm:t>
        <a:bodyPr/>
        <a:lstStyle/>
        <a:p>
          <a:r>
            <a:rPr lang="es-419" sz="600"/>
            <a:t>Service </a:t>
          </a:r>
          <a:r>
            <a:rPr lang="es-419" sz="600" dirty="0" err="1"/>
            <a:t>Mesh</a:t>
          </a:r>
          <a:endParaRPr lang="es-419" sz="600" dirty="0"/>
        </a:p>
      </dgm:t>
    </dgm:pt>
    <dgm:pt modelId="{196D8828-037E-4CFA-A490-F012137BCE52}" type="parTrans" cxnId="{4F97EE92-288F-4B9F-8230-174A44F66BE3}">
      <dgm:prSet/>
      <dgm:spPr/>
      <dgm:t>
        <a:bodyPr/>
        <a:lstStyle/>
        <a:p>
          <a:endParaRPr lang="es-419" sz="2000"/>
        </a:p>
      </dgm:t>
    </dgm:pt>
    <dgm:pt modelId="{BC7E8678-6592-4759-9B9E-3630565FF7BB}" type="sibTrans" cxnId="{4F97EE92-288F-4B9F-8230-174A44F66BE3}">
      <dgm:prSet/>
      <dgm:spPr/>
      <dgm:t>
        <a:bodyPr/>
        <a:lstStyle/>
        <a:p>
          <a:endParaRPr lang="es-419" sz="2000"/>
        </a:p>
      </dgm:t>
    </dgm:pt>
    <dgm:pt modelId="{C670F01E-AFC0-48EB-9181-310E3528FFFB}">
      <dgm:prSet phldrT="[Text]" custT="1"/>
      <dgm:spPr/>
      <dgm:t>
        <a:bodyPr/>
        <a:lstStyle/>
        <a:p>
          <a:r>
            <a:rPr lang="es-419" sz="600" dirty="0"/>
            <a:t>Repositorios CQRS</a:t>
          </a:r>
        </a:p>
      </dgm:t>
    </dgm:pt>
    <dgm:pt modelId="{1CE8C751-0E75-4861-994F-59668BFAFC01}" type="parTrans" cxnId="{36292808-2DD8-4DED-BDDB-06A9C5F0C2EB}">
      <dgm:prSet/>
      <dgm:spPr/>
      <dgm:t>
        <a:bodyPr/>
        <a:lstStyle/>
        <a:p>
          <a:endParaRPr lang="es-419" sz="2000"/>
        </a:p>
      </dgm:t>
    </dgm:pt>
    <dgm:pt modelId="{2E9B0859-FB6F-4B9A-8FA3-B0CD84352435}" type="sibTrans" cxnId="{36292808-2DD8-4DED-BDDB-06A9C5F0C2EB}">
      <dgm:prSet/>
      <dgm:spPr/>
      <dgm:t>
        <a:bodyPr/>
        <a:lstStyle/>
        <a:p>
          <a:endParaRPr lang="es-419" sz="2000"/>
        </a:p>
      </dgm:t>
    </dgm:pt>
    <dgm:pt modelId="{3511630E-4C0D-4BD1-B359-89951472CA26}">
      <dgm:prSet phldrT="[Text]" custT="1"/>
      <dgm:spPr/>
      <dgm:t>
        <a:bodyPr/>
        <a:lstStyle/>
        <a:p>
          <a:r>
            <a:rPr lang="es-419" sz="600" dirty="0"/>
            <a:t>Eventos</a:t>
          </a:r>
        </a:p>
      </dgm:t>
    </dgm:pt>
    <dgm:pt modelId="{B682EAED-C148-4B4B-868A-438354DDB50E}" type="parTrans" cxnId="{7CD76BD5-BFF4-4374-A71B-38441C7BAC62}">
      <dgm:prSet/>
      <dgm:spPr/>
      <dgm:t>
        <a:bodyPr/>
        <a:lstStyle/>
        <a:p>
          <a:endParaRPr lang="es-419" sz="2000"/>
        </a:p>
      </dgm:t>
    </dgm:pt>
    <dgm:pt modelId="{572192C8-AE2E-4768-9054-A15BC328F238}" type="sibTrans" cxnId="{7CD76BD5-BFF4-4374-A71B-38441C7BAC62}">
      <dgm:prSet/>
      <dgm:spPr/>
      <dgm:t>
        <a:bodyPr/>
        <a:lstStyle/>
        <a:p>
          <a:endParaRPr lang="es-419" sz="2000"/>
        </a:p>
      </dgm:t>
    </dgm:pt>
    <dgm:pt modelId="{48E53D12-F4D3-4437-9F7C-DC53EA217CA1}">
      <dgm:prSet phldrT="[Text]" custT="1"/>
      <dgm:spPr/>
      <dgm:t>
        <a:bodyPr/>
        <a:lstStyle/>
        <a:p>
          <a:r>
            <a:rPr lang="es-419" sz="600" dirty="0" err="1"/>
            <a:t>Módular</a:t>
          </a:r>
          <a:endParaRPr lang="es-419" sz="600" dirty="0"/>
        </a:p>
      </dgm:t>
    </dgm:pt>
    <dgm:pt modelId="{DF6BDE36-6FDE-49D8-A92F-2F083C2CA162}" type="parTrans" cxnId="{DA452D5F-FE1A-4045-89F6-ECD5FA11C4D8}">
      <dgm:prSet/>
      <dgm:spPr/>
      <dgm:t>
        <a:bodyPr/>
        <a:lstStyle/>
        <a:p>
          <a:endParaRPr lang="es-419" sz="2000"/>
        </a:p>
      </dgm:t>
    </dgm:pt>
    <dgm:pt modelId="{EC1E567D-2E91-441B-892C-BE8E77A5B486}" type="sibTrans" cxnId="{DA452D5F-FE1A-4045-89F6-ECD5FA11C4D8}">
      <dgm:prSet/>
      <dgm:spPr/>
      <dgm:t>
        <a:bodyPr/>
        <a:lstStyle/>
        <a:p>
          <a:endParaRPr lang="es-419" sz="2000"/>
        </a:p>
      </dgm:t>
    </dgm:pt>
    <dgm:pt modelId="{50DCC514-FE1A-476E-8AB2-9EC7B52F9255}">
      <dgm:prSet phldrT="[Text]" custT="1"/>
      <dgm:spPr/>
      <dgm:t>
        <a:bodyPr/>
        <a:lstStyle/>
        <a:p>
          <a:r>
            <a:rPr lang="es-419" sz="600" dirty="0"/>
            <a:t>Client </a:t>
          </a:r>
          <a:r>
            <a:rPr lang="es-419" sz="600" dirty="0" err="1"/>
            <a:t>Side</a:t>
          </a:r>
          <a:r>
            <a:rPr lang="es-419" sz="600" dirty="0"/>
            <a:t> y SPA</a:t>
          </a:r>
        </a:p>
      </dgm:t>
    </dgm:pt>
    <dgm:pt modelId="{81231E46-B696-4D07-BF02-BC667F02A0F8}" type="parTrans" cxnId="{6035210D-593E-4788-8741-5E7909B876E1}">
      <dgm:prSet/>
      <dgm:spPr/>
      <dgm:t>
        <a:bodyPr/>
        <a:lstStyle/>
        <a:p>
          <a:endParaRPr lang="es-419" sz="2000"/>
        </a:p>
      </dgm:t>
    </dgm:pt>
    <dgm:pt modelId="{A1DD52A5-7CBD-4F7D-A8D2-7204B457E85D}" type="sibTrans" cxnId="{6035210D-593E-4788-8741-5E7909B876E1}">
      <dgm:prSet/>
      <dgm:spPr/>
      <dgm:t>
        <a:bodyPr/>
        <a:lstStyle/>
        <a:p>
          <a:endParaRPr lang="es-419" sz="2000"/>
        </a:p>
      </dgm:t>
    </dgm:pt>
    <dgm:pt modelId="{2A5D4BCB-926B-4DA1-8FDA-EB4394F29307}">
      <dgm:prSet phldrT="[Text]" custT="1"/>
      <dgm:spPr/>
      <dgm:t>
        <a:bodyPr/>
        <a:lstStyle/>
        <a:p>
          <a:r>
            <a:rPr lang="es-419" sz="600" dirty="0" err="1"/>
            <a:t>Domain</a:t>
          </a:r>
          <a:r>
            <a:rPr lang="es-419" sz="600" dirty="0"/>
            <a:t> </a:t>
          </a:r>
          <a:r>
            <a:rPr lang="es-419" sz="600" dirty="0" err="1"/>
            <a:t>Driven</a:t>
          </a:r>
          <a:r>
            <a:rPr lang="es-419" sz="600" dirty="0"/>
            <a:t> </a:t>
          </a:r>
          <a:r>
            <a:rPr lang="es-419" sz="600" dirty="0" err="1"/>
            <a:t>Design</a:t>
          </a:r>
          <a:endParaRPr lang="es-419" sz="600" dirty="0"/>
        </a:p>
      </dgm:t>
    </dgm:pt>
    <dgm:pt modelId="{83F7887B-AA9F-441C-A839-A7BC7CB26972}" type="parTrans" cxnId="{151EF5A6-9588-4233-BC57-7750DE4F607B}">
      <dgm:prSet/>
      <dgm:spPr/>
      <dgm:t>
        <a:bodyPr/>
        <a:lstStyle/>
        <a:p>
          <a:endParaRPr lang="es-419" sz="2000"/>
        </a:p>
      </dgm:t>
    </dgm:pt>
    <dgm:pt modelId="{E3A83A73-6EE9-416C-9D26-AE7F93C58442}" type="sibTrans" cxnId="{151EF5A6-9588-4233-BC57-7750DE4F607B}">
      <dgm:prSet/>
      <dgm:spPr/>
      <dgm:t>
        <a:bodyPr/>
        <a:lstStyle/>
        <a:p>
          <a:endParaRPr lang="es-419" sz="2000"/>
        </a:p>
      </dgm:t>
    </dgm:pt>
    <dgm:pt modelId="{C361FBAE-336F-4E0C-B6FC-27C828774726}">
      <dgm:prSet phldrT="[Text]" custT="1"/>
      <dgm:spPr/>
      <dgm:t>
        <a:bodyPr/>
        <a:lstStyle/>
        <a:p>
          <a:r>
            <a:rPr lang="es-419" sz="600" dirty="0"/>
            <a:t>Test </a:t>
          </a:r>
          <a:r>
            <a:rPr lang="es-419" sz="600" dirty="0" err="1"/>
            <a:t>Driven</a:t>
          </a:r>
          <a:r>
            <a:rPr lang="es-419" sz="600" dirty="0"/>
            <a:t> </a:t>
          </a:r>
          <a:r>
            <a:rPr lang="es-419" sz="600" dirty="0" err="1"/>
            <a:t>development</a:t>
          </a:r>
          <a:endParaRPr lang="es-419" sz="600" dirty="0"/>
        </a:p>
      </dgm:t>
    </dgm:pt>
    <dgm:pt modelId="{66C9BE18-1C82-47D3-9DE5-1A71223C5BB9}" type="parTrans" cxnId="{5C58B2BD-248F-4B10-898D-D76F0AC565FC}">
      <dgm:prSet/>
      <dgm:spPr/>
      <dgm:t>
        <a:bodyPr/>
        <a:lstStyle/>
        <a:p>
          <a:endParaRPr lang="es-419"/>
        </a:p>
      </dgm:t>
    </dgm:pt>
    <dgm:pt modelId="{5A03E937-C90B-4C74-9EA5-1A9957F4EF47}" type="sibTrans" cxnId="{5C58B2BD-248F-4B10-898D-D76F0AC565FC}">
      <dgm:prSet/>
      <dgm:spPr/>
      <dgm:t>
        <a:bodyPr/>
        <a:lstStyle/>
        <a:p>
          <a:endParaRPr lang="es-419"/>
        </a:p>
      </dgm:t>
    </dgm:pt>
    <dgm:pt modelId="{A16A13B8-4DCD-44E0-86B7-F78AE9E9509B}" type="pres">
      <dgm:prSet presAssocID="{E04F6B4A-81A8-489C-886D-7B3E9BCD3201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02309C7D-0532-4BC0-8517-A0FD640049A6}" type="pres">
      <dgm:prSet presAssocID="{E04F6B4A-81A8-489C-886D-7B3E9BCD3201}" presName="dummyMaxCanvas" presStyleCnt="0"/>
      <dgm:spPr/>
    </dgm:pt>
    <dgm:pt modelId="{88E5EA4E-5D5C-4CCC-95AF-F80603D0C8BC}" type="pres">
      <dgm:prSet presAssocID="{E04F6B4A-81A8-489C-886D-7B3E9BCD3201}" presName="parentComposite" presStyleCnt="0"/>
      <dgm:spPr/>
    </dgm:pt>
    <dgm:pt modelId="{70D59E17-82AF-4079-8E5E-88CFFFF88E1E}" type="pres">
      <dgm:prSet presAssocID="{E04F6B4A-81A8-489C-886D-7B3E9BCD3201}" presName="parent1" presStyleLbl="alignAccFollowNode1" presStyleIdx="0" presStyleCnt="4" custScaleY="30368" custLinFactNeighborX="-83567" custLinFactNeighborY="1653">
        <dgm:presLayoutVars>
          <dgm:chMax val="4"/>
        </dgm:presLayoutVars>
      </dgm:prSet>
      <dgm:spPr/>
    </dgm:pt>
    <dgm:pt modelId="{5F6FBC4B-71B5-495B-A377-0E0707AC435D}" type="pres">
      <dgm:prSet presAssocID="{E04F6B4A-81A8-489C-886D-7B3E9BCD3201}" presName="parent2" presStyleLbl="alignAccFollowNode1" presStyleIdx="1" presStyleCnt="4" custScaleY="30368" custLinFactNeighborX="99179" custLinFactNeighborY="1653">
        <dgm:presLayoutVars>
          <dgm:chMax val="4"/>
        </dgm:presLayoutVars>
      </dgm:prSet>
      <dgm:spPr/>
    </dgm:pt>
    <dgm:pt modelId="{B3BF5E71-F758-433E-A754-156C4A760A08}" type="pres">
      <dgm:prSet presAssocID="{E04F6B4A-81A8-489C-886D-7B3E9BCD3201}" presName="childrenComposite" presStyleCnt="0"/>
      <dgm:spPr/>
    </dgm:pt>
    <dgm:pt modelId="{C640C1A0-D947-4F32-8B12-69E5FDA584F6}" type="pres">
      <dgm:prSet presAssocID="{E04F6B4A-81A8-489C-886D-7B3E9BCD3201}" presName="dummyMaxCanvas_ChildArea" presStyleCnt="0"/>
      <dgm:spPr/>
    </dgm:pt>
    <dgm:pt modelId="{56F33EEF-38BB-47D2-9177-D84D396AA85E}" type="pres">
      <dgm:prSet presAssocID="{E04F6B4A-81A8-489C-886D-7B3E9BCD3201}" presName="fulcrum" presStyleLbl="alignAccFollowNode1" presStyleIdx="2" presStyleCnt="4"/>
      <dgm:spPr>
        <a:solidFill>
          <a:srgbClr val="A6F785">
            <a:alpha val="90000"/>
          </a:srgbClr>
        </a:solidFill>
        <a:effectLst>
          <a:outerShdw blurRad="76200" dist="12700" dir="2700000" sy="-23000" kx="-800400" algn="bl" rotWithShape="0">
            <a:prstClr val="black">
              <a:alpha val="20000"/>
            </a:prstClr>
          </a:outerShdw>
          <a:reflection blurRad="6350" stA="52000" endA="300" endPos="35000" dir="5400000" sy="-100000" algn="bl" rotWithShape="0"/>
        </a:effectLst>
      </dgm:spPr>
    </dgm:pt>
    <dgm:pt modelId="{2FAAB6CB-005B-4A61-854E-E7E038E63ADF}" type="pres">
      <dgm:prSet presAssocID="{E04F6B4A-81A8-489C-886D-7B3E9BCD3201}" presName="balance_34" presStyleLbl="alignAccFollowNode1" presStyleIdx="3" presStyleCnt="4">
        <dgm:presLayoutVars>
          <dgm:bulletEnabled val="1"/>
        </dgm:presLayoutVars>
      </dgm:prSet>
      <dgm:spPr>
        <a:solidFill>
          <a:srgbClr val="A6F785">
            <a:alpha val="90000"/>
          </a:srgbClr>
        </a:solidFill>
      </dgm:spPr>
    </dgm:pt>
    <dgm:pt modelId="{FBBD60EC-9E6E-48B8-BDB8-3E96BF973D26}" type="pres">
      <dgm:prSet presAssocID="{E04F6B4A-81A8-489C-886D-7B3E9BCD3201}" presName="right_34_1" presStyleLbl="node1" presStyleIdx="0" presStyleCnt="7">
        <dgm:presLayoutVars>
          <dgm:bulletEnabled val="1"/>
        </dgm:presLayoutVars>
      </dgm:prSet>
      <dgm:spPr/>
    </dgm:pt>
    <dgm:pt modelId="{44937EE6-A443-4D9A-9CED-F8ED04658D43}" type="pres">
      <dgm:prSet presAssocID="{E04F6B4A-81A8-489C-886D-7B3E9BCD3201}" presName="right_34_2" presStyleLbl="node1" presStyleIdx="1" presStyleCnt="7">
        <dgm:presLayoutVars>
          <dgm:bulletEnabled val="1"/>
        </dgm:presLayoutVars>
      </dgm:prSet>
      <dgm:spPr/>
    </dgm:pt>
    <dgm:pt modelId="{E1EF9155-32A0-4544-9169-A47F80117C2E}" type="pres">
      <dgm:prSet presAssocID="{E04F6B4A-81A8-489C-886D-7B3E9BCD3201}" presName="right_34_3" presStyleLbl="node1" presStyleIdx="2" presStyleCnt="7">
        <dgm:presLayoutVars>
          <dgm:bulletEnabled val="1"/>
        </dgm:presLayoutVars>
      </dgm:prSet>
      <dgm:spPr/>
    </dgm:pt>
    <dgm:pt modelId="{8397C355-6F31-47B9-9F04-53DAF1653ADE}" type="pres">
      <dgm:prSet presAssocID="{E04F6B4A-81A8-489C-886D-7B3E9BCD3201}" presName="right_34_4" presStyleLbl="node1" presStyleIdx="3" presStyleCnt="7">
        <dgm:presLayoutVars>
          <dgm:bulletEnabled val="1"/>
        </dgm:presLayoutVars>
      </dgm:prSet>
      <dgm:spPr/>
    </dgm:pt>
    <dgm:pt modelId="{CF7BAA66-7B3D-4903-8598-E9DA5D1AB106}" type="pres">
      <dgm:prSet presAssocID="{E04F6B4A-81A8-489C-886D-7B3E9BCD3201}" presName="left_34_1" presStyleLbl="node1" presStyleIdx="4" presStyleCnt="7">
        <dgm:presLayoutVars>
          <dgm:bulletEnabled val="1"/>
        </dgm:presLayoutVars>
      </dgm:prSet>
      <dgm:spPr/>
    </dgm:pt>
    <dgm:pt modelId="{6DCD289D-F4B9-43B3-A9DE-FE62770EE4B4}" type="pres">
      <dgm:prSet presAssocID="{E04F6B4A-81A8-489C-886D-7B3E9BCD3201}" presName="left_34_2" presStyleLbl="node1" presStyleIdx="5" presStyleCnt="7">
        <dgm:presLayoutVars>
          <dgm:bulletEnabled val="1"/>
        </dgm:presLayoutVars>
      </dgm:prSet>
      <dgm:spPr/>
    </dgm:pt>
    <dgm:pt modelId="{B5A13963-D998-4261-89B8-807755997E82}" type="pres">
      <dgm:prSet presAssocID="{E04F6B4A-81A8-489C-886D-7B3E9BCD3201}" presName="left_34_3" presStyleLbl="node1" presStyleIdx="6" presStyleCnt="7">
        <dgm:presLayoutVars>
          <dgm:bulletEnabled val="1"/>
        </dgm:presLayoutVars>
      </dgm:prSet>
      <dgm:spPr/>
    </dgm:pt>
  </dgm:ptLst>
  <dgm:cxnLst>
    <dgm:cxn modelId="{36292808-2DD8-4DED-BDDB-06A9C5F0C2EB}" srcId="{364C3326-AC32-4AFE-A2F7-5719C255D482}" destId="{C670F01E-AFC0-48EB-9181-310E3528FFFB}" srcOrd="0" destOrd="0" parTransId="{1CE8C751-0E75-4861-994F-59668BFAFC01}" sibTransId="{2E9B0859-FB6F-4B9A-8FA3-B0CD84352435}"/>
    <dgm:cxn modelId="{50BD6008-600E-43B9-A052-5E422AB848D5}" type="presOf" srcId="{C670F01E-AFC0-48EB-9181-310E3528FFFB}" destId="{E1EF9155-32A0-4544-9169-A47F80117C2E}" srcOrd="0" destOrd="1" presId="urn:microsoft.com/office/officeart/2005/8/layout/balance1"/>
    <dgm:cxn modelId="{6035210D-593E-4788-8741-5E7909B876E1}" srcId="{6F9C1FFC-B826-46CC-8311-681C77F2F87D}" destId="{50DCC514-FE1A-476E-8AB2-9EC7B52F9255}" srcOrd="1" destOrd="0" parTransId="{81231E46-B696-4D07-BF02-BC667F02A0F8}" sibTransId="{A1DD52A5-7CBD-4F7D-A8D2-7204B457E85D}"/>
    <dgm:cxn modelId="{4E5A570D-26E6-4055-BB37-434FE7A2F6FD}" srcId="{05702824-0DDA-45D9-A14E-19CA2B63900F}" destId="{6F9C1FFC-B826-46CC-8311-681C77F2F87D}" srcOrd="3" destOrd="0" parTransId="{67EC7BF7-4A02-4B60-B323-5ED0CC86092A}" sibTransId="{AE35D113-939B-47D6-93B2-6C74879138DC}"/>
    <dgm:cxn modelId="{5D705A11-11AE-4244-9D66-786D3AF9617C}" type="presOf" srcId="{2A5D4BCB-926B-4DA1-8FDA-EB4394F29307}" destId="{FBBD60EC-9E6E-48B8-BDB8-3E96BF973D26}" srcOrd="0" destOrd="1" presId="urn:microsoft.com/office/officeart/2005/8/layout/balance1"/>
    <dgm:cxn modelId="{0711D315-F4F5-46E1-B559-B3C6B4D6092B}" type="presOf" srcId="{AD84D013-8EA9-4033-8193-55B8E24EDE58}" destId="{6DCD289D-F4B9-43B3-A9DE-FE62770EE4B4}" srcOrd="0" destOrd="0" presId="urn:microsoft.com/office/officeart/2005/8/layout/balance1"/>
    <dgm:cxn modelId="{03FBD21A-2276-4DA3-8A1E-2837225DEDD4}" type="presOf" srcId="{E04F6B4A-81A8-489C-886D-7B3E9BCD3201}" destId="{A16A13B8-4DCD-44E0-86B7-F78AE9E9509B}" srcOrd="0" destOrd="0" presId="urn:microsoft.com/office/officeart/2005/8/layout/balance1"/>
    <dgm:cxn modelId="{A00E6626-97F0-4A09-9AA3-095837BFC91A}" type="presOf" srcId="{00D25043-C057-4FCB-B1EB-7BA7C04BDDDE}" destId="{CF7BAA66-7B3D-4903-8598-E9DA5D1AB106}" srcOrd="0" destOrd="0" presId="urn:microsoft.com/office/officeart/2005/8/layout/balance1"/>
    <dgm:cxn modelId="{A00AAE26-D6F2-401B-A7D7-6E4B6947E9E3}" type="presOf" srcId="{D2819B51-DF88-4265-AF1C-196D02DADD1E}" destId="{70D59E17-82AF-4079-8E5E-88CFFFF88E1E}" srcOrd="0" destOrd="0" presId="urn:microsoft.com/office/officeart/2005/8/layout/balance1"/>
    <dgm:cxn modelId="{67323932-6A5C-4567-843E-E4AC0E81BCCE}" srcId="{BD73C8F2-B249-440D-A9B1-59430A7AF913}" destId="{4793F280-AC22-4B51-8128-108A9A7128AC}" srcOrd="1" destOrd="0" parTransId="{A2908FDF-747B-4328-A903-EDA1126436F4}" sibTransId="{A35F6DAA-0FC7-4256-A2DE-6EE6D026A6C1}"/>
    <dgm:cxn modelId="{8DB68537-233A-45FA-949C-D9A2FAE60D3B}" srcId="{05702824-0DDA-45D9-A14E-19CA2B63900F}" destId="{8CCECCDD-0284-4D60-AC7B-B643540983FA}" srcOrd="0" destOrd="0" parTransId="{AADCD8C0-FB53-41B5-A0FE-7E12995BCA25}" sibTransId="{2F0863CB-50C1-4508-910C-EB6EA1072E27}"/>
    <dgm:cxn modelId="{56BC963E-08A6-4114-9E39-8594F67242FF}" srcId="{D2819B51-DF88-4265-AF1C-196D02DADD1E}" destId="{AD84D013-8EA9-4033-8193-55B8E24EDE58}" srcOrd="1" destOrd="0" parTransId="{79A0F247-8AB8-4C5A-A4FA-DD11169A6377}" sibTransId="{1AC42C46-745B-4B55-BBB2-C6BCD465C246}"/>
    <dgm:cxn modelId="{DA452D5F-FE1A-4045-89F6-ECD5FA11C4D8}" srcId="{6F9C1FFC-B826-46CC-8311-681C77F2F87D}" destId="{48E53D12-F4D3-4437-9F7C-DC53EA217CA1}" srcOrd="0" destOrd="0" parTransId="{DF6BDE36-6FDE-49D8-A92F-2F083C2CA162}" sibTransId="{EC1E567D-2E91-441B-892C-BE8E77A5B486}"/>
    <dgm:cxn modelId="{148DB160-F8E4-442A-82C4-B01ED3CDCB89}" type="presOf" srcId="{3511630E-4C0D-4BD1-B359-89951472CA26}" destId="{E1EF9155-32A0-4544-9169-A47F80117C2E}" srcOrd="0" destOrd="2" presId="urn:microsoft.com/office/officeart/2005/8/layout/balance1"/>
    <dgm:cxn modelId="{8680F160-7450-4932-83D0-E007A8B2B486}" srcId="{E04F6B4A-81A8-489C-886D-7B3E9BCD3201}" destId="{D2819B51-DF88-4265-AF1C-196D02DADD1E}" srcOrd="0" destOrd="0" parTransId="{3C9408F3-AA58-49B3-BA16-71FF9280CEAE}" sibTransId="{279F9FEA-F4D7-4C40-8AA1-BFCF32F0ABC7}"/>
    <dgm:cxn modelId="{AAE66041-D20E-42A4-B826-FC2A30E15BFD}" srcId="{D2819B51-DF88-4265-AF1C-196D02DADD1E}" destId="{98335C8B-40C5-46B9-84F1-5A0E9605B941}" srcOrd="2" destOrd="0" parTransId="{AD9E2F00-B1BE-4532-84A8-0344418E341D}" sibTransId="{B6A2C51F-C1E4-4109-9099-34526D29D79D}"/>
    <dgm:cxn modelId="{29CF5346-6850-44A2-83B6-E9E6577A3835}" type="presOf" srcId="{48E53D12-F4D3-4437-9F7C-DC53EA217CA1}" destId="{8397C355-6F31-47B9-9F04-53DAF1653ADE}" srcOrd="0" destOrd="1" presId="urn:microsoft.com/office/officeart/2005/8/layout/balance1"/>
    <dgm:cxn modelId="{7F3F0B69-11CF-4D87-9D0D-95384EE25C46}" type="presOf" srcId="{05702824-0DDA-45D9-A14E-19CA2B63900F}" destId="{5F6FBC4B-71B5-495B-A377-0E0707AC435D}" srcOrd="0" destOrd="0" presId="urn:microsoft.com/office/officeart/2005/8/layout/balance1"/>
    <dgm:cxn modelId="{B2DD3B74-87C1-4E12-AAE6-AF120B5662E7}" type="presOf" srcId="{936302E2-CC06-429D-AA2C-022CD3AC52BE}" destId="{44937EE6-A443-4D9A-9CED-F8ED04658D43}" srcOrd="0" destOrd="3" presId="urn:microsoft.com/office/officeart/2005/8/layout/balance1"/>
    <dgm:cxn modelId="{D4B1EF7B-FF71-43FD-ABD5-18452075B2C0}" type="presOf" srcId="{98335C8B-40C5-46B9-84F1-5A0E9605B941}" destId="{B5A13963-D998-4261-89B8-807755997E82}" srcOrd="0" destOrd="0" presId="urn:microsoft.com/office/officeart/2005/8/layout/balance1"/>
    <dgm:cxn modelId="{ABBF6586-34C9-4DBB-A4DE-9F383554E551}" type="presOf" srcId="{4793F280-AC22-4B51-8128-108A9A7128AC}" destId="{44937EE6-A443-4D9A-9CED-F8ED04658D43}" srcOrd="0" destOrd="2" presId="urn:microsoft.com/office/officeart/2005/8/layout/balance1"/>
    <dgm:cxn modelId="{4F97EE92-288F-4B9F-8230-174A44F66BE3}" srcId="{BD73C8F2-B249-440D-A9B1-59430A7AF913}" destId="{936302E2-CC06-429D-AA2C-022CD3AC52BE}" srcOrd="2" destOrd="0" parTransId="{196D8828-037E-4CFA-A490-F012137BCE52}" sibTransId="{BC7E8678-6592-4759-9B9E-3630565FF7BB}"/>
    <dgm:cxn modelId="{A11C8396-0847-4C9D-94D8-7ACE13B5C5C4}" srcId="{BD73C8F2-B249-440D-A9B1-59430A7AF913}" destId="{37C7E2EE-5461-439B-875E-479966357088}" srcOrd="0" destOrd="0" parTransId="{F44E51B7-9E9C-40EF-9063-42080869709A}" sibTransId="{DA8B572E-63BF-42BE-89E8-88B9D33E4CB2}"/>
    <dgm:cxn modelId="{743A8FA2-C5AC-4682-BA91-319450E38A41}" type="presOf" srcId="{364C3326-AC32-4AFE-A2F7-5719C255D482}" destId="{E1EF9155-32A0-4544-9169-A47F80117C2E}" srcOrd="0" destOrd="0" presId="urn:microsoft.com/office/officeart/2005/8/layout/balance1"/>
    <dgm:cxn modelId="{A38C28A4-253A-477B-B3A0-91182F1042BA}" type="presOf" srcId="{50DCC514-FE1A-476E-8AB2-9EC7B52F9255}" destId="{8397C355-6F31-47B9-9F04-53DAF1653ADE}" srcOrd="0" destOrd="2" presId="urn:microsoft.com/office/officeart/2005/8/layout/balance1"/>
    <dgm:cxn modelId="{151EF5A6-9588-4233-BC57-7750DE4F607B}" srcId="{8CCECCDD-0284-4D60-AC7B-B643540983FA}" destId="{2A5D4BCB-926B-4DA1-8FDA-EB4394F29307}" srcOrd="0" destOrd="0" parTransId="{83F7887B-AA9F-441C-A839-A7BC7CB26972}" sibTransId="{E3A83A73-6EE9-416C-9D26-AE7F93C58442}"/>
    <dgm:cxn modelId="{048D95B4-DCA0-4ED4-A8CD-C29D216789E0}" srcId="{D2819B51-DF88-4265-AF1C-196D02DADD1E}" destId="{00D25043-C057-4FCB-B1EB-7BA7C04BDDDE}" srcOrd="0" destOrd="0" parTransId="{9E0A971A-DB00-41BE-820D-20FA1868799A}" sibTransId="{06646DA1-6557-40D1-8771-CB1E43488A56}"/>
    <dgm:cxn modelId="{FAFF5CBB-591A-416E-B87F-28331C00E5D3}" type="presOf" srcId="{37C7E2EE-5461-439B-875E-479966357088}" destId="{44937EE6-A443-4D9A-9CED-F8ED04658D43}" srcOrd="0" destOrd="1" presId="urn:microsoft.com/office/officeart/2005/8/layout/balance1"/>
    <dgm:cxn modelId="{5C58B2BD-248F-4B10-898D-D76F0AC565FC}" srcId="{8CCECCDD-0284-4D60-AC7B-B643540983FA}" destId="{C361FBAE-336F-4E0C-B6FC-27C828774726}" srcOrd="1" destOrd="0" parTransId="{66C9BE18-1C82-47D3-9DE5-1A71223C5BB9}" sibTransId="{5A03E937-C90B-4C74-9EA5-1A9957F4EF47}"/>
    <dgm:cxn modelId="{7CD76BD5-BFF4-4374-A71B-38441C7BAC62}" srcId="{364C3326-AC32-4AFE-A2F7-5719C255D482}" destId="{3511630E-4C0D-4BD1-B359-89951472CA26}" srcOrd="1" destOrd="0" parTransId="{B682EAED-C148-4B4B-868A-438354DDB50E}" sibTransId="{572192C8-AE2E-4768-9054-A15BC328F238}"/>
    <dgm:cxn modelId="{0EE7BED9-0C05-48E4-930A-24271E147F5F}" type="presOf" srcId="{C361FBAE-336F-4E0C-B6FC-27C828774726}" destId="{FBBD60EC-9E6E-48B8-BDB8-3E96BF973D26}" srcOrd="0" destOrd="2" presId="urn:microsoft.com/office/officeart/2005/8/layout/balance1"/>
    <dgm:cxn modelId="{050173E4-497E-4BC7-B741-5C25EF90FDC6}" srcId="{E04F6B4A-81A8-489C-886D-7B3E9BCD3201}" destId="{05702824-0DDA-45D9-A14E-19CA2B63900F}" srcOrd="1" destOrd="0" parTransId="{F890B7F1-9DFC-4C30-82F6-AD0A8C4C28A2}" sibTransId="{127BC516-449F-423C-9D75-468DD7061EE5}"/>
    <dgm:cxn modelId="{7FB59CE8-8697-488D-B3A4-DC9753E5F26B}" srcId="{05702824-0DDA-45D9-A14E-19CA2B63900F}" destId="{BD73C8F2-B249-440D-A9B1-59430A7AF913}" srcOrd="1" destOrd="0" parTransId="{BDB678EF-5F6E-44D9-BC0D-180AF7EC67B2}" sibTransId="{43847852-71E7-4734-9B47-9D8B4015D845}"/>
    <dgm:cxn modelId="{86CA66EC-D754-404C-ABF5-E742485508A4}" type="presOf" srcId="{6F9C1FFC-B826-46CC-8311-681C77F2F87D}" destId="{8397C355-6F31-47B9-9F04-53DAF1653ADE}" srcOrd="0" destOrd="0" presId="urn:microsoft.com/office/officeart/2005/8/layout/balance1"/>
    <dgm:cxn modelId="{6B05F9F1-0E2E-430B-9E64-64FB3E46A489}" type="presOf" srcId="{8CCECCDD-0284-4D60-AC7B-B643540983FA}" destId="{FBBD60EC-9E6E-48B8-BDB8-3E96BF973D26}" srcOrd="0" destOrd="0" presId="urn:microsoft.com/office/officeart/2005/8/layout/balance1"/>
    <dgm:cxn modelId="{C514C5F6-2F00-47F1-9DCC-2A6E655D5992}" type="presOf" srcId="{BD73C8F2-B249-440D-A9B1-59430A7AF913}" destId="{44937EE6-A443-4D9A-9CED-F8ED04658D43}" srcOrd="0" destOrd="0" presId="urn:microsoft.com/office/officeart/2005/8/layout/balance1"/>
    <dgm:cxn modelId="{4C8DEBF9-0CF8-428D-8DB6-3EDA60CF20F8}" srcId="{05702824-0DDA-45D9-A14E-19CA2B63900F}" destId="{364C3326-AC32-4AFE-A2F7-5719C255D482}" srcOrd="2" destOrd="0" parTransId="{41E9BE55-400F-493E-B602-8CAEF9C5DB84}" sibTransId="{D3BB3263-20A4-4178-88A5-5E9B1AF8C374}"/>
    <dgm:cxn modelId="{CCF81ABE-EC7B-4B43-9C61-77F0B68FE575}" type="presParOf" srcId="{A16A13B8-4DCD-44E0-86B7-F78AE9E9509B}" destId="{02309C7D-0532-4BC0-8517-A0FD640049A6}" srcOrd="0" destOrd="0" presId="urn:microsoft.com/office/officeart/2005/8/layout/balance1"/>
    <dgm:cxn modelId="{ED6401FA-784E-4181-94BB-DCC290D1A127}" type="presParOf" srcId="{A16A13B8-4DCD-44E0-86B7-F78AE9E9509B}" destId="{88E5EA4E-5D5C-4CCC-95AF-F80603D0C8BC}" srcOrd="1" destOrd="0" presId="urn:microsoft.com/office/officeart/2005/8/layout/balance1"/>
    <dgm:cxn modelId="{8D3B2C26-06AC-4461-9989-F1A46EB826E4}" type="presParOf" srcId="{88E5EA4E-5D5C-4CCC-95AF-F80603D0C8BC}" destId="{70D59E17-82AF-4079-8E5E-88CFFFF88E1E}" srcOrd="0" destOrd="0" presId="urn:microsoft.com/office/officeart/2005/8/layout/balance1"/>
    <dgm:cxn modelId="{8001A388-D46B-46AF-A42A-39238373D84F}" type="presParOf" srcId="{88E5EA4E-5D5C-4CCC-95AF-F80603D0C8BC}" destId="{5F6FBC4B-71B5-495B-A377-0E0707AC435D}" srcOrd="1" destOrd="0" presId="urn:microsoft.com/office/officeart/2005/8/layout/balance1"/>
    <dgm:cxn modelId="{7910E9CD-4FDC-4A7D-952B-0AD687A9FDFD}" type="presParOf" srcId="{A16A13B8-4DCD-44E0-86B7-F78AE9E9509B}" destId="{B3BF5E71-F758-433E-A754-156C4A760A08}" srcOrd="2" destOrd="0" presId="urn:microsoft.com/office/officeart/2005/8/layout/balance1"/>
    <dgm:cxn modelId="{35BE4987-665B-40C0-9FB7-1A59E66FED05}" type="presParOf" srcId="{B3BF5E71-F758-433E-A754-156C4A760A08}" destId="{C640C1A0-D947-4F32-8B12-69E5FDA584F6}" srcOrd="0" destOrd="0" presId="urn:microsoft.com/office/officeart/2005/8/layout/balance1"/>
    <dgm:cxn modelId="{8809CB85-AE55-41DC-A6C1-69076F608F2B}" type="presParOf" srcId="{B3BF5E71-F758-433E-A754-156C4A760A08}" destId="{56F33EEF-38BB-47D2-9177-D84D396AA85E}" srcOrd="1" destOrd="0" presId="urn:microsoft.com/office/officeart/2005/8/layout/balance1"/>
    <dgm:cxn modelId="{DD1DED1B-4FEE-450E-B7AA-2EF9DEC3E680}" type="presParOf" srcId="{B3BF5E71-F758-433E-A754-156C4A760A08}" destId="{2FAAB6CB-005B-4A61-854E-E7E038E63ADF}" srcOrd="2" destOrd="0" presId="urn:microsoft.com/office/officeart/2005/8/layout/balance1"/>
    <dgm:cxn modelId="{EBE08CF1-FC93-42D8-99D7-FDE966E932D9}" type="presParOf" srcId="{B3BF5E71-F758-433E-A754-156C4A760A08}" destId="{FBBD60EC-9E6E-48B8-BDB8-3E96BF973D26}" srcOrd="3" destOrd="0" presId="urn:microsoft.com/office/officeart/2005/8/layout/balance1"/>
    <dgm:cxn modelId="{DCED1996-8DD3-4319-8532-FBA7D4290996}" type="presParOf" srcId="{B3BF5E71-F758-433E-A754-156C4A760A08}" destId="{44937EE6-A443-4D9A-9CED-F8ED04658D43}" srcOrd="4" destOrd="0" presId="urn:microsoft.com/office/officeart/2005/8/layout/balance1"/>
    <dgm:cxn modelId="{BFAB8C7E-70F8-41B8-A00D-20A5B532A858}" type="presParOf" srcId="{B3BF5E71-F758-433E-A754-156C4A760A08}" destId="{E1EF9155-32A0-4544-9169-A47F80117C2E}" srcOrd="5" destOrd="0" presId="urn:microsoft.com/office/officeart/2005/8/layout/balance1"/>
    <dgm:cxn modelId="{FCDB41D3-E919-46CD-8521-7BB151E3FEE6}" type="presParOf" srcId="{B3BF5E71-F758-433E-A754-156C4A760A08}" destId="{8397C355-6F31-47B9-9F04-53DAF1653ADE}" srcOrd="6" destOrd="0" presId="urn:microsoft.com/office/officeart/2005/8/layout/balance1"/>
    <dgm:cxn modelId="{FB442A59-D814-4D97-8AA5-78964A6C3CB0}" type="presParOf" srcId="{B3BF5E71-F758-433E-A754-156C4A760A08}" destId="{CF7BAA66-7B3D-4903-8598-E9DA5D1AB106}" srcOrd="7" destOrd="0" presId="urn:microsoft.com/office/officeart/2005/8/layout/balance1"/>
    <dgm:cxn modelId="{7DCE020E-E7AF-4AC1-96EE-5EBED7239047}" type="presParOf" srcId="{B3BF5E71-F758-433E-A754-156C4A760A08}" destId="{6DCD289D-F4B9-43B3-A9DE-FE62770EE4B4}" srcOrd="8" destOrd="0" presId="urn:microsoft.com/office/officeart/2005/8/layout/balance1"/>
    <dgm:cxn modelId="{0E2F1648-BB2E-4690-8950-0E4A92B79839}" type="presParOf" srcId="{B3BF5E71-F758-433E-A754-156C4A760A08}" destId="{B5A13963-D998-4261-89B8-807755997E82}" srcOrd="9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E4424-9D6A-4F82-9335-21993ED77925}">
      <dsp:nvSpPr>
        <dsp:cNvPr id="0" name=""/>
        <dsp:cNvSpPr/>
      </dsp:nvSpPr>
      <dsp:spPr>
        <a:xfrm>
          <a:off x="193290" y="2011843"/>
          <a:ext cx="1623792" cy="5737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latin typeface="Abel" panose="02000506030000020004" pitchFamily="2" charset="0"/>
            </a:rPr>
            <a:t>Cloud Nativa</a:t>
          </a:r>
        </a:p>
      </dsp:txBody>
      <dsp:txXfrm>
        <a:off x="210096" y="2028649"/>
        <a:ext cx="1590180" cy="540179"/>
      </dsp:txXfrm>
    </dsp:sp>
    <dsp:sp modelId="{118FFC58-B2D8-4400-BB24-9CD7F7983CF7}">
      <dsp:nvSpPr>
        <dsp:cNvPr id="0" name=""/>
        <dsp:cNvSpPr/>
      </dsp:nvSpPr>
      <dsp:spPr>
        <a:xfrm rot="17520663">
          <a:off x="1290384" y="1500618"/>
          <a:ext cx="1684858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1684858" y="170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" kern="1200">
            <a:latin typeface="Abel" panose="02000506030000020004" pitchFamily="2" charset="0"/>
          </a:endParaRPr>
        </a:p>
      </dsp:txBody>
      <dsp:txXfrm>
        <a:off x="2090692" y="1475591"/>
        <a:ext cx="84242" cy="84242"/>
      </dsp:txXfrm>
    </dsp:sp>
    <dsp:sp modelId="{B4C90695-61E7-4FA1-A598-9834404E4EE6}">
      <dsp:nvSpPr>
        <dsp:cNvPr id="0" name=""/>
        <dsp:cNvSpPr/>
      </dsp:nvSpPr>
      <dsp:spPr>
        <a:xfrm>
          <a:off x="2448543" y="526970"/>
          <a:ext cx="1623792" cy="41943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latin typeface="Abel" panose="02000506030000020004" pitchFamily="2" charset="0"/>
            </a:rPr>
            <a:t>¿cómo diseño?</a:t>
          </a:r>
        </a:p>
      </dsp:txBody>
      <dsp:txXfrm>
        <a:off x="2460828" y="539255"/>
        <a:ext cx="1599222" cy="394863"/>
      </dsp:txXfrm>
    </dsp:sp>
    <dsp:sp modelId="{782E4FCA-C11C-4D34-89F2-17E4A741EDFC}">
      <dsp:nvSpPr>
        <dsp:cNvPr id="0" name=""/>
        <dsp:cNvSpPr/>
      </dsp:nvSpPr>
      <dsp:spPr>
        <a:xfrm rot="19059954">
          <a:off x="3957775" y="423731"/>
          <a:ext cx="878639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878639" y="170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latin typeface="Abel" panose="02000506030000020004" pitchFamily="2" charset="0"/>
          </a:endParaRPr>
        </a:p>
      </dsp:txBody>
      <dsp:txXfrm>
        <a:off x="4375129" y="418859"/>
        <a:ext cx="43931" cy="43931"/>
      </dsp:txXfrm>
    </dsp:sp>
    <dsp:sp modelId="{2E7A277A-163D-4778-BDC6-4D9603038DAC}">
      <dsp:nvSpPr>
        <dsp:cNvPr id="0" name=""/>
        <dsp:cNvSpPr/>
      </dsp:nvSpPr>
      <dsp:spPr>
        <a:xfrm>
          <a:off x="4721853" y="1782"/>
          <a:ext cx="2807586" cy="28636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DDD</a:t>
          </a:r>
        </a:p>
      </dsp:txBody>
      <dsp:txXfrm>
        <a:off x="4730240" y="10169"/>
        <a:ext cx="2790812" cy="269589"/>
      </dsp:txXfrm>
    </dsp:sp>
    <dsp:sp modelId="{0D43F8E2-872E-4032-A7FC-A5E2737BDFCB}">
      <dsp:nvSpPr>
        <dsp:cNvPr id="0" name=""/>
        <dsp:cNvSpPr/>
      </dsp:nvSpPr>
      <dsp:spPr>
        <a:xfrm rot="20553456">
          <a:off x="4056684" y="617555"/>
          <a:ext cx="680822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680822" y="170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4380074" y="617629"/>
        <a:ext cx="34041" cy="34041"/>
      </dsp:txXfrm>
    </dsp:sp>
    <dsp:sp modelId="{AB5B6277-F66D-40DB-8ACA-4BBF82713E35}">
      <dsp:nvSpPr>
        <dsp:cNvPr id="0" name=""/>
        <dsp:cNvSpPr/>
      </dsp:nvSpPr>
      <dsp:spPr>
        <a:xfrm>
          <a:off x="4721853" y="409931"/>
          <a:ext cx="2806352" cy="24536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SOLID/</a:t>
          </a:r>
          <a:r>
            <a:rPr lang="es-CO" sz="1200" kern="1200" dirty="0" err="1">
              <a:solidFill>
                <a:schemeClr val="tx1"/>
              </a:solidFill>
              <a:latin typeface="Abel" panose="02000506030000020004" pitchFamily="2" charset="0"/>
            </a:rPr>
            <a:t>Clean</a:t>
          </a:r>
          <a:endParaRPr lang="es-CO" sz="1200" kern="1200" dirty="0">
            <a:solidFill>
              <a:schemeClr val="tx1"/>
            </a:solidFill>
            <a:latin typeface="Abel" panose="02000506030000020004" pitchFamily="2" charset="0"/>
          </a:endParaRPr>
        </a:p>
      </dsp:txBody>
      <dsp:txXfrm>
        <a:off x="4729039" y="417117"/>
        <a:ext cx="2791980" cy="230991"/>
      </dsp:txXfrm>
    </dsp:sp>
    <dsp:sp modelId="{6C9751F9-5216-4EDC-8DC8-6C72F7A380E8}">
      <dsp:nvSpPr>
        <dsp:cNvPr id="0" name=""/>
        <dsp:cNvSpPr/>
      </dsp:nvSpPr>
      <dsp:spPr>
        <a:xfrm rot="946917">
          <a:off x="4059614" y="811379"/>
          <a:ext cx="674960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674960" y="170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4380221" y="811599"/>
        <a:ext cx="33748" cy="33748"/>
      </dsp:txXfrm>
    </dsp:sp>
    <dsp:sp modelId="{0CD091AA-1B00-45B3-A7D7-3C178260A81A}">
      <dsp:nvSpPr>
        <dsp:cNvPr id="0" name=""/>
        <dsp:cNvSpPr/>
      </dsp:nvSpPr>
      <dsp:spPr>
        <a:xfrm>
          <a:off x="4721853" y="777078"/>
          <a:ext cx="2807586" cy="28636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Contrato: </a:t>
          </a:r>
          <a:r>
            <a:rPr lang="es-CO" sz="1200" kern="1200" dirty="0" err="1">
              <a:solidFill>
                <a:schemeClr val="tx1"/>
              </a:solidFill>
              <a:latin typeface="Abel" panose="02000506030000020004" pitchFamily="2" charset="0"/>
            </a:rPr>
            <a:t>Swagger</a:t>
          </a: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/</a:t>
          </a:r>
          <a:r>
            <a:rPr lang="es-CO" sz="1200" kern="1200" dirty="0" err="1">
              <a:solidFill>
                <a:schemeClr val="tx1"/>
              </a:solidFill>
              <a:latin typeface="Abel" panose="02000506030000020004" pitchFamily="2" charset="0"/>
            </a:rPr>
            <a:t>Graphql</a:t>
          </a:r>
          <a:endParaRPr lang="es-CO" sz="1200" kern="1200" dirty="0">
            <a:solidFill>
              <a:schemeClr val="tx1"/>
            </a:solidFill>
            <a:latin typeface="Abel" panose="02000506030000020004" pitchFamily="2" charset="0"/>
          </a:endParaRPr>
        </a:p>
      </dsp:txBody>
      <dsp:txXfrm>
        <a:off x="4730240" y="785465"/>
        <a:ext cx="2790812" cy="269589"/>
      </dsp:txXfrm>
    </dsp:sp>
    <dsp:sp modelId="{75A291C7-CB99-49F8-983D-64DE1C9EAF4E}">
      <dsp:nvSpPr>
        <dsp:cNvPr id="0" name=""/>
        <dsp:cNvSpPr/>
      </dsp:nvSpPr>
      <dsp:spPr>
        <a:xfrm rot="2540046">
          <a:off x="3957775" y="1015453"/>
          <a:ext cx="878639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878639" y="170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4375129" y="1010582"/>
        <a:ext cx="43931" cy="43931"/>
      </dsp:txXfrm>
    </dsp:sp>
    <dsp:sp modelId="{032D1A72-EC0C-4F49-9E4B-EF330E37E3E4}">
      <dsp:nvSpPr>
        <dsp:cNvPr id="0" name=""/>
        <dsp:cNvSpPr/>
      </dsp:nvSpPr>
      <dsp:spPr>
        <a:xfrm>
          <a:off x="4721853" y="1185227"/>
          <a:ext cx="2807586" cy="28636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Patrones Diseño</a:t>
          </a:r>
        </a:p>
      </dsp:txBody>
      <dsp:txXfrm>
        <a:off x="4730240" y="1193614"/>
        <a:ext cx="2790812" cy="269589"/>
      </dsp:txXfrm>
    </dsp:sp>
    <dsp:sp modelId="{9767A532-2B7A-400C-AA35-BCE2A771C536}">
      <dsp:nvSpPr>
        <dsp:cNvPr id="0" name=""/>
        <dsp:cNvSpPr/>
      </dsp:nvSpPr>
      <dsp:spPr>
        <a:xfrm rot="21585149">
          <a:off x="1817080" y="2280280"/>
          <a:ext cx="631466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631466" y="170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" kern="1200">
            <a:latin typeface="Abel" panose="02000506030000020004" pitchFamily="2" charset="0"/>
          </a:endParaRPr>
        </a:p>
      </dsp:txBody>
      <dsp:txXfrm>
        <a:off x="2117026" y="2281588"/>
        <a:ext cx="31573" cy="31573"/>
      </dsp:txXfrm>
    </dsp:sp>
    <dsp:sp modelId="{CEF5ECF2-BEE1-4535-8FA9-6670C99A2FCD}">
      <dsp:nvSpPr>
        <dsp:cNvPr id="0" name=""/>
        <dsp:cNvSpPr/>
      </dsp:nvSpPr>
      <dsp:spPr>
        <a:xfrm>
          <a:off x="2448543" y="2029579"/>
          <a:ext cx="1623792" cy="53286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latin typeface="Abel" panose="02000506030000020004" pitchFamily="2" charset="0"/>
            </a:rPr>
            <a:t>¿cómo implemento?</a:t>
          </a:r>
        </a:p>
      </dsp:txBody>
      <dsp:txXfrm>
        <a:off x="2464150" y="2045186"/>
        <a:ext cx="1592578" cy="501649"/>
      </dsp:txXfrm>
    </dsp:sp>
    <dsp:sp modelId="{5FE03F2E-B906-4F73-B3C2-6A1B92F7E5F3}">
      <dsp:nvSpPr>
        <dsp:cNvPr id="0" name=""/>
        <dsp:cNvSpPr/>
      </dsp:nvSpPr>
      <dsp:spPr>
        <a:xfrm rot="19155627">
          <a:off x="3968475" y="1999189"/>
          <a:ext cx="857240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857240" y="170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>
            <a:latin typeface="Abel" panose="02000506030000020004" pitchFamily="2" charset="0"/>
          </a:endParaRPr>
        </a:p>
      </dsp:txBody>
      <dsp:txXfrm>
        <a:off x="4375664" y="1994853"/>
        <a:ext cx="42862" cy="42862"/>
      </dsp:txXfrm>
    </dsp:sp>
    <dsp:sp modelId="{821B8C97-BA40-4D5B-8B59-17C2E3BC25FC}">
      <dsp:nvSpPr>
        <dsp:cNvPr id="0" name=""/>
        <dsp:cNvSpPr/>
      </dsp:nvSpPr>
      <dsp:spPr>
        <a:xfrm>
          <a:off x="4721853" y="1593375"/>
          <a:ext cx="2807586" cy="286363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12 factores</a:t>
          </a:r>
        </a:p>
      </dsp:txBody>
      <dsp:txXfrm>
        <a:off x="4730240" y="1601762"/>
        <a:ext cx="2790812" cy="269589"/>
      </dsp:txXfrm>
    </dsp:sp>
    <dsp:sp modelId="{A3580BE5-679E-4DC4-B6C6-EF8CCF091ADA}">
      <dsp:nvSpPr>
        <dsp:cNvPr id="0" name=""/>
        <dsp:cNvSpPr/>
      </dsp:nvSpPr>
      <dsp:spPr>
        <a:xfrm rot="20682061">
          <a:off x="4060404" y="2190078"/>
          <a:ext cx="673380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673380" y="170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419" sz="500" kern="1200"/>
        </a:p>
      </dsp:txBody>
      <dsp:txXfrm>
        <a:off x="4380260" y="2190338"/>
        <a:ext cx="33669" cy="33669"/>
      </dsp:txXfrm>
    </dsp:sp>
    <dsp:sp modelId="{466EE183-28B6-43E8-9795-F7791E46EEF2}">
      <dsp:nvSpPr>
        <dsp:cNvPr id="0" name=""/>
        <dsp:cNvSpPr/>
      </dsp:nvSpPr>
      <dsp:spPr>
        <a:xfrm>
          <a:off x="4721853" y="2001524"/>
          <a:ext cx="2800717" cy="233623"/>
        </a:xfrm>
        <a:prstGeom prst="roundRect">
          <a:avLst>
            <a:gd name="adj" fmla="val 10000"/>
          </a:avLst>
        </a:prstGeom>
        <a:solidFill>
          <a:srgbClr val="A379BB">
            <a:lumMod val="40000"/>
            <a:lumOff val="6000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solidFill>
                <a:prstClr val="black"/>
              </a:solidFill>
              <a:latin typeface="Abel" panose="02000506030000020004" pitchFamily="2" charset="0"/>
              <a:ea typeface="+mn-ea"/>
              <a:cs typeface="+mn-cs"/>
            </a:rPr>
            <a:t>No bloqueante-Reactivo </a:t>
          </a:r>
        </a:p>
      </dsp:txBody>
      <dsp:txXfrm>
        <a:off x="4728696" y="2008367"/>
        <a:ext cx="2787031" cy="219937"/>
      </dsp:txXfrm>
    </dsp:sp>
    <dsp:sp modelId="{12897CBD-8D61-4EF9-9EFC-D0AC44AB7B95}">
      <dsp:nvSpPr>
        <dsp:cNvPr id="0" name=""/>
        <dsp:cNvSpPr/>
      </dsp:nvSpPr>
      <dsp:spPr>
        <a:xfrm rot="1046680">
          <a:off x="4056679" y="2380967"/>
          <a:ext cx="680830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680830" y="170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>
            <a:latin typeface="Abel" panose="02000506030000020004" pitchFamily="2" charset="0"/>
          </a:endParaRPr>
        </a:p>
      </dsp:txBody>
      <dsp:txXfrm>
        <a:off x="4380074" y="2381041"/>
        <a:ext cx="34041" cy="34041"/>
      </dsp:txXfrm>
    </dsp:sp>
    <dsp:sp modelId="{9F1CD8BA-1D7C-4829-B381-2C9F0C843E76}">
      <dsp:nvSpPr>
        <dsp:cNvPr id="0" name=""/>
        <dsp:cNvSpPr/>
      </dsp:nvSpPr>
      <dsp:spPr>
        <a:xfrm>
          <a:off x="4721853" y="2356931"/>
          <a:ext cx="2807586" cy="286363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Optimizado para </a:t>
          </a:r>
          <a:r>
            <a:rPr lang="es-CO" sz="1200" kern="1200" dirty="0" err="1">
              <a:solidFill>
                <a:schemeClr val="tx1"/>
              </a:solidFill>
              <a:latin typeface="Abel" panose="02000506030000020004" pitchFamily="2" charset="0"/>
            </a:rPr>
            <a:t>Contenerización</a:t>
          </a:r>
          <a:endParaRPr lang="es-CO" sz="1200" kern="1200" dirty="0">
            <a:solidFill>
              <a:schemeClr val="tx1"/>
            </a:solidFill>
            <a:latin typeface="Abel" panose="02000506030000020004" pitchFamily="2" charset="0"/>
          </a:endParaRPr>
        </a:p>
      </dsp:txBody>
      <dsp:txXfrm>
        <a:off x="4730240" y="2365318"/>
        <a:ext cx="2790812" cy="269589"/>
      </dsp:txXfrm>
    </dsp:sp>
    <dsp:sp modelId="{4C99EBF2-F987-42EC-9D9E-4ADFF47F0BF1}">
      <dsp:nvSpPr>
        <dsp:cNvPr id="0" name=""/>
        <dsp:cNvSpPr/>
      </dsp:nvSpPr>
      <dsp:spPr>
        <a:xfrm rot="2598496">
          <a:off x="3950798" y="2585041"/>
          <a:ext cx="892593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892593" y="170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4374780" y="2579821"/>
        <a:ext cx="44629" cy="44629"/>
      </dsp:txXfrm>
    </dsp:sp>
    <dsp:sp modelId="{2B7BB2AA-B78C-4006-806A-CCCF1CA10BCA}">
      <dsp:nvSpPr>
        <dsp:cNvPr id="0" name=""/>
        <dsp:cNvSpPr/>
      </dsp:nvSpPr>
      <dsp:spPr>
        <a:xfrm>
          <a:off x="4721853" y="2765080"/>
          <a:ext cx="2807586" cy="286363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TDD/BDD</a:t>
          </a:r>
        </a:p>
      </dsp:txBody>
      <dsp:txXfrm>
        <a:off x="4730240" y="2773467"/>
        <a:ext cx="2790812" cy="269589"/>
      </dsp:txXfrm>
    </dsp:sp>
    <dsp:sp modelId="{580B670E-C0ED-4064-A9F7-CBA47454F081}">
      <dsp:nvSpPr>
        <dsp:cNvPr id="0" name=""/>
        <dsp:cNvSpPr/>
      </dsp:nvSpPr>
      <dsp:spPr>
        <a:xfrm rot="3448860">
          <a:off x="3792982" y="2788312"/>
          <a:ext cx="1208225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1208225" y="170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419" sz="500" kern="1200"/>
        </a:p>
      </dsp:txBody>
      <dsp:txXfrm>
        <a:off x="4366889" y="2775201"/>
        <a:ext cx="60411" cy="60411"/>
      </dsp:txXfrm>
    </dsp:sp>
    <dsp:sp modelId="{12529AB8-FE0B-48FA-BD52-B6AEF97A6DC4}">
      <dsp:nvSpPr>
        <dsp:cNvPr id="0" name=""/>
        <dsp:cNvSpPr/>
      </dsp:nvSpPr>
      <dsp:spPr>
        <a:xfrm>
          <a:off x="4721853" y="3173228"/>
          <a:ext cx="2838503" cy="28314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 err="1">
              <a:solidFill>
                <a:schemeClr val="tx1"/>
              </a:solidFill>
              <a:latin typeface="Abel" panose="02000506030000020004" pitchFamily="2" charset="0"/>
            </a:rPr>
            <a:t>Event</a:t>
          </a: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 </a:t>
          </a:r>
          <a:r>
            <a:rPr lang="es-CO" sz="1200" kern="1200" dirty="0" err="1">
              <a:solidFill>
                <a:schemeClr val="tx1"/>
              </a:solidFill>
              <a:latin typeface="Abel" panose="02000506030000020004" pitchFamily="2" charset="0"/>
            </a:rPr>
            <a:t>Driven</a:t>
          </a:r>
          <a:endParaRPr lang="es-CO" sz="1200" kern="1200" dirty="0">
            <a:solidFill>
              <a:schemeClr val="tx1"/>
            </a:solidFill>
            <a:latin typeface="Abel" panose="02000506030000020004" pitchFamily="2" charset="0"/>
          </a:endParaRPr>
        </a:p>
      </dsp:txBody>
      <dsp:txXfrm>
        <a:off x="4730146" y="3181521"/>
        <a:ext cx="2821917" cy="266562"/>
      </dsp:txXfrm>
    </dsp:sp>
    <dsp:sp modelId="{112FC203-059B-4F11-95B2-C6E92A9628C2}">
      <dsp:nvSpPr>
        <dsp:cNvPr id="0" name=""/>
        <dsp:cNvSpPr/>
      </dsp:nvSpPr>
      <dsp:spPr>
        <a:xfrm rot="4127057">
          <a:off x="1260341" y="3094983"/>
          <a:ext cx="1744943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1744943" y="170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" kern="1200" dirty="0">
            <a:latin typeface="Abel" panose="02000506030000020004" pitchFamily="2" charset="0"/>
          </a:endParaRPr>
        </a:p>
      </dsp:txBody>
      <dsp:txXfrm>
        <a:off x="2089189" y="3068454"/>
        <a:ext cx="87247" cy="87247"/>
      </dsp:txXfrm>
    </dsp:sp>
    <dsp:sp modelId="{40B14B47-40E6-438E-90BF-66CBF35D01BA}">
      <dsp:nvSpPr>
        <dsp:cNvPr id="0" name=""/>
        <dsp:cNvSpPr/>
      </dsp:nvSpPr>
      <dsp:spPr>
        <a:xfrm>
          <a:off x="2448543" y="3688778"/>
          <a:ext cx="1623792" cy="4732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latin typeface="Abel" panose="02000506030000020004" pitchFamily="2" charset="0"/>
            </a:rPr>
            <a:t>¿cómo ejecuto?</a:t>
          </a:r>
        </a:p>
      </dsp:txBody>
      <dsp:txXfrm>
        <a:off x="2462405" y="3702640"/>
        <a:ext cx="1596068" cy="445554"/>
      </dsp:txXfrm>
    </dsp:sp>
    <dsp:sp modelId="{4D6CC7F8-CE7F-4305-BF8C-C9003B2A60BD}">
      <dsp:nvSpPr>
        <dsp:cNvPr id="0" name=""/>
        <dsp:cNvSpPr/>
      </dsp:nvSpPr>
      <dsp:spPr>
        <a:xfrm rot="20553456">
          <a:off x="4056684" y="3806286"/>
          <a:ext cx="680822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680822" y="170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>
            <a:latin typeface="Abel" panose="02000506030000020004" pitchFamily="2" charset="0"/>
          </a:endParaRPr>
        </a:p>
      </dsp:txBody>
      <dsp:txXfrm>
        <a:off x="4380074" y="3806360"/>
        <a:ext cx="34041" cy="34041"/>
      </dsp:txXfrm>
    </dsp:sp>
    <dsp:sp modelId="{69C626E7-B8C7-409D-A3A5-1D95EA62E04E}">
      <dsp:nvSpPr>
        <dsp:cNvPr id="0" name=""/>
        <dsp:cNvSpPr/>
      </dsp:nvSpPr>
      <dsp:spPr>
        <a:xfrm>
          <a:off x="4721853" y="3578161"/>
          <a:ext cx="2807586" cy="286363"/>
        </a:xfrm>
        <a:prstGeom prst="roundRect">
          <a:avLst>
            <a:gd name="adj" fmla="val 10000"/>
          </a:avLst>
        </a:prstGeom>
        <a:solidFill>
          <a:srgbClr val="BAE18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DevOps/</a:t>
          </a:r>
          <a:r>
            <a:rPr lang="es-CO" sz="1200" kern="1200" dirty="0" err="1">
              <a:solidFill>
                <a:schemeClr val="tx1"/>
              </a:solidFill>
              <a:latin typeface="Abel" panose="02000506030000020004" pitchFamily="2" charset="0"/>
            </a:rPr>
            <a:t>DevSecOps</a:t>
          </a: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 </a:t>
          </a:r>
          <a:r>
            <a:rPr lang="es-CO" sz="12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≈</a:t>
          </a:r>
          <a:r>
            <a:rPr lang="es-CO" sz="1200" kern="1200" dirty="0">
              <a:solidFill>
                <a:schemeClr val="tx1"/>
              </a:solidFill>
              <a:latin typeface="Abel" panose="02000506030000020004" pitchFamily="2" charset="0"/>
            </a:rPr>
            <a:t> CI/CD/RM</a:t>
          </a:r>
        </a:p>
      </dsp:txBody>
      <dsp:txXfrm>
        <a:off x="4730240" y="3586548"/>
        <a:ext cx="2790812" cy="269589"/>
      </dsp:txXfrm>
    </dsp:sp>
    <dsp:sp modelId="{E212F1FD-5B37-4E0C-9836-84FA40EA895A}">
      <dsp:nvSpPr>
        <dsp:cNvPr id="0" name=""/>
        <dsp:cNvSpPr/>
      </dsp:nvSpPr>
      <dsp:spPr>
        <a:xfrm rot="1046544">
          <a:off x="4056684" y="4010360"/>
          <a:ext cx="680822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680822" y="170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4380074" y="4010434"/>
        <a:ext cx="34041" cy="34041"/>
      </dsp:txXfrm>
    </dsp:sp>
    <dsp:sp modelId="{7EB85D98-923D-4277-9477-D6150EC8B290}">
      <dsp:nvSpPr>
        <dsp:cNvPr id="0" name=""/>
        <dsp:cNvSpPr/>
      </dsp:nvSpPr>
      <dsp:spPr>
        <a:xfrm>
          <a:off x="4721853" y="3986310"/>
          <a:ext cx="2807586" cy="286363"/>
        </a:xfrm>
        <a:prstGeom prst="roundRect">
          <a:avLst>
            <a:gd name="adj" fmla="val 10000"/>
          </a:avLst>
        </a:prstGeom>
        <a:solidFill>
          <a:srgbClr val="BAE18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 err="1">
              <a:solidFill>
                <a:schemeClr val="tx1"/>
              </a:solidFill>
              <a:latin typeface="Abel" panose="02000506030000020004" pitchFamily="2" charset="0"/>
            </a:rPr>
            <a:t>Kubernetes</a:t>
          </a:r>
          <a:endParaRPr lang="es-CO" sz="1200" kern="1200" dirty="0">
            <a:solidFill>
              <a:schemeClr val="tx1"/>
            </a:solidFill>
            <a:latin typeface="Abel" panose="02000506030000020004" pitchFamily="2" charset="0"/>
          </a:endParaRPr>
        </a:p>
      </dsp:txBody>
      <dsp:txXfrm>
        <a:off x="4730240" y="3994697"/>
        <a:ext cx="2790812" cy="2695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59E17-82AF-4079-8E5E-88CFFFF88E1E}">
      <dsp:nvSpPr>
        <dsp:cNvPr id="0" name=""/>
        <dsp:cNvSpPr/>
      </dsp:nvSpPr>
      <dsp:spPr>
        <a:xfrm>
          <a:off x="1185856" y="303367"/>
          <a:ext cx="1497330" cy="2526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/>
            <a:t>200x</a:t>
          </a:r>
        </a:p>
      </dsp:txBody>
      <dsp:txXfrm>
        <a:off x="1193255" y="310766"/>
        <a:ext cx="1482532" cy="237818"/>
      </dsp:txXfrm>
    </dsp:sp>
    <dsp:sp modelId="{5F6FBC4B-71B5-495B-A377-0E0707AC435D}">
      <dsp:nvSpPr>
        <dsp:cNvPr id="0" name=""/>
        <dsp:cNvSpPr/>
      </dsp:nvSpPr>
      <dsp:spPr>
        <a:xfrm>
          <a:off x="6084976" y="303367"/>
          <a:ext cx="1497330" cy="25261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/>
            <a:t>2020+</a:t>
          </a:r>
        </a:p>
      </dsp:txBody>
      <dsp:txXfrm>
        <a:off x="6092375" y="310766"/>
        <a:ext cx="1482532" cy="237818"/>
      </dsp:txXfrm>
    </dsp:sp>
    <dsp:sp modelId="{56F33EEF-38BB-47D2-9177-D84D396AA85E}">
      <dsp:nvSpPr>
        <dsp:cNvPr id="0" name=""/>
        <dsp:cNvSpPr/>
      </dsp:nvSpPr>
      <dsp:spPr>
        <a:xfrm>
          <a:off x="3955256" y="3535362"/>
          <a:ext cx="623887" cy="623887"/>
        </a:xfrm>
        <a:prstGeom prst="triangle">
          <a:avLst/>
        </a:prstGeom>
        <a:solidFill>
          <a:srgbClr val="A6F785">
            <a:alpha val="90000"/>
          </a:srgb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AB6CB-005B-4A61-854E-E7E038E63ADF}">
      <dsp:nvSpPr>
        <dsp:cNvPr id="0" name=""/>
        <dsp:cNvSpPr/>
      </dsp:nvSpPr>
      <dsp:spPr>
        <a:xfrm rot="240000">
          <a:off x="2394965" y="3268019"/>
          <a:ext cx="3744468" cy="261838"/>
        </a:xfrm>
        <a:prstGeom prst="rect">
          <a:avLst/>
        </a:prstGeom>
        <a:solidFill>
          <a:srgbClr val="A6F785">
            <a:alpha val="90000"/>
          </a:srgb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D60EC-9E6E-48B8-BDB8-3E96BF973D26}">
      <dsp:nvSpPr>
        <dsp:cNvPr id="0" name=""/>
        <dsp:cNvSpPr/>
      </dsp:nvSpPr>
      <dsp:spPr>
        <a:xfrm rot="240000">
          <a:off x="4647222" y="2796307"/>
          <a:ext cx="1485949" cy="51316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800" kern="1200" dirty="0"/>
            <a:t>Solución distribuida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600" kern="1200" dirty="0" err="1"/>
            <a:t>Domain</a:t>
          </a:r>
          <a:r>
            <a:rPr lang="es-419" sz="600" kern="1200" dirty="0"/>
            <a:t> </a:t>
          </a:r>
          <a:r>
            <a:rPr lang="es-419" sz="600" kern="1200" dirty="0" err="1"/>
            <a:t>Driven</a:t>
          </a:r>
          <a:r>
            <a:rPr lang="es-419" sz="600" kern="1200" dirty="0"/>
            <a:t> </a:t>
          </a:r>
          <a:r>
            <a:rPr lang="es-419" sz="600" kern="1200" dirty="0" err="1"/>
            <a:t>Design</a:t>
          </a:r>
          <a:endParaRPr lang="es-419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600" kern="1200" dirty="0"/>
            <a:t>Test </a:t>
          </a:r>
          <a:r>
            <a:rPr lang="es-419" sz="600" kern="1200" dirty="0" err="1"/>
            <a:t>Driven</a:t>
          </a:r>
          <a:r>
            <a:rPr lang="es-419" sz="600" kern="1200" dirty="0"/>
            <a:t> </a:t>
          </a:r>
          <a:r>
            <a:rPr lang="es-419" sz="600" kern="1200" dirty="0" err="1"/>
            <a:t>development</a:t>
          </a:r>
          <a:endParaRPr lang="es-419" sz="600" kern="1200" dirty="0"/>
        </a:p>
      </dsp:txBody>
      <dsp:txXfrm>
        <a:off x="4672273" y="2821358"/>
        <a:ext cx="1435847" cy="463062"/>
      </dsp:txXfrm>
    </dsp:sp>
    <dsp:sp modelId="{44937EE6-A443-4D9A-9CED-F8ED04658D43}">
      <dsp:nvSpPr>
        <dsp:cNvPr id="0" name=""/>
        <dsp:cNvSpPr/>
      </dsp:nvSpPr>
      <dsp:spPr>
        <a:xfrm rot="240000">
          <a:off x="4688815" y="2247286"/>
          <a:ext cx="1485949" cy="5131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800" kern="1200" dirty="0"/>
            <a:t>Cloud Nativo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600" kern="1200" dirty="0" err="1"/>
            <a:t>Contenerización</a:t>
          </a:r>
          <a:endParaRPr lang="es-419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600" kern="1200" dirty="0" err="1"/>
            <a:t>Kubernetes</a:t>
          </a:r>
          <a:endParaRPr lang="es-419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600" kern="1200"/>
            <a:t>Service </a:t>
          </a:r>
          <a:r>
            <a:rPr lang="es-419" sz="600" kern="1200" dirty="0" err="1"/>
            <a:t>Mesh</a:t>
          </a:r>
          <a:endParaRPr lang="es-419" sz="600" kern="1200" dirty="0"/>
        </a:p>
      </dsp:txBody>
      <dsp:txXfrm>
        <a:off x="4713866" y="2272337"/>
        <a:ext cx="1435847" cy="463062"/>
      </dsp:txXfrm>
    </dsp:sp>
    <dsp:sp modelId="{E1EF9155-32A0-4544-9169-A47F80117C2E}">
      <dsp:nvSpPr>
        <dsp:cNvPr id="0" name=""/>
        <dsp:cNvSpPr/>
      </dsp:nvSpPr>
      <dsp:spPr>
        <a:xfrm rot="240000">
          <a:off x="4730407" y="1698265"/>
          <a:ext cx="1485949" cy="51316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800" kern="1200" dirty="0"/>
            <a:t>Autonomía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600" kern="1200" dirty="0"/>
            <a:t>Repositorios CQRS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600" kern="1200" dirty="0"/>
            <a:t>Eventos</a:t>
          </a:r>
        </a:p>
      </dsp:txBody>
      <dsp:txXfrm>
        <a:off x="4755458" y="1723316"/>
        <a:ext cx="1435847" cy="463062"/>
      </dsp:txXfrm>
    </dsp:sp>
    <dsp:sp modelId="{8397C355-6F31-47B9-9F04-53DAF1653ADE}">
      <dsp:nvSpPr>
        <dsp:cNvPr id="0" name=""/>
        <dsp:cNvSpPr/>
      </dsp:nvSpPr>
      <dsp:spPr>
        <a:xfrm rot="240000">
          <a:off x="4772000" y="1149244"/>
          <a:ext cx="1485949" cy="51316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800" kern="1200" dirty="0"/>
            <a:t>Front </a:t>
          </a:r>
          <a:r>
            <a:rPr lang="es-419" sz="800" kern="1200" dirty="0" err="1"/>
            <a:t>end</a:t>
          </a:r>
          <a:endParaRPr lang="es-419" sz="8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600" kern="1200" dirty="0" err="1"/>
            <a:t>Módular</a:t>
          </a:r>
          <a:endParaRPr lang="es-419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600" kern="1200" dirty="0"/>
            <a:t>Client </a:t>
          </a:r>
          <a:r>
            <a:rPr lang="es-419" sz="600" kern="1200" dirty="0" err="1"/>
            <a:t>Side</a:t>
          </a:r>
          <a:r>
            <a:rPr lang="es-419" sz="600" kern="1200" dirty="0"/>
            <a:t> y SPA</a:t>
          </a:r>
        </a:p>
      </dsp:txBody>
      <dsp:txXfrm>
        <a:off x="4797051" y="1174295"/>
        <a:ext cx="1435847" cy="463062"/>
      </dsp:txXfrm>
    </dsp:sp>
    <dsp:sp modelId="{CF7BAA66-7B3D-4903-8598-E9DA5D1AB106}">
      <dsp:nvSpPr>
        <dsp:cNvPr id="0" name=""/>
        <dsp:cNvSpPr/>
      </dsp:nvSpPr>
      <dsp:spPr>
        <a:xfrm rot="240000">
          <a:off x="2484412" y="2646574"/>
          <a:ext cx="1485949" cy="51316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800" kern="1200" dirty="0"/>
            <a:t>Monolito</a:t>
          </a:r>
        </a:p>
      </dsp:txBody>
      <dsp:txXfrm>
        <a:off x="2509463" y="2671625"/>
        <a:ext cx="1435847" cy="463062"/>
      </dsp:txXfrm>
    </dsp:sp>
    <dsp:sp modelId="{6DCD289D-F4B9-43B3-A9DE-FE62770EE4B4}">
      <dsp:nvSpPr>
        <dsp:cNvPr id="0" name=""/>
        <dsp:cNvSpPr/>
      </dsp:nvSpPr>
      <dsp:spPr>
        <a:xfrm rot="240000">
          <a:off x="2526005" y="2097553"/>
          <a:ext cx="1485949" cy="51316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800" kern="1200" dirty="0"/>
            <a:t>JEE/ </a:t>
          </a:r>
          <a:r>
            <a:rPr lang="es-419" sz="800" kern="1200" dirty="0" err="1"/>
            <a:t>Websphere</a:t>
          </a:r>
          <a:r>
            <a:rPr lang="es-419" sz="800" kern="1200" dirty="0"/>
            <a:t> App Server</a:t>
          </a:r>
        </a:p>
      </dsp:txBody>
      <dsp:txXfrm>
        <a:off x="2551056" y="2122604"/>
        <a:ext cx="1435847" cy="463062"/>
      </dsp:txXfrm>
    </dsp:sp>
    <dsp:sp modelId="{B5A13963-D998-4261-89B8-807755997E82}">
      <dsp:nvSpPr>
        <dsp:cNvPr id="0" name=""/>
        <dsp:cNvSpPr/>
      </dsp:nvSpPr>
      <dsp:spPr>
        <a:xfrm rot="240000">
          <a:off x="2567597" y="1548532"/>
          <a:ext cx="1485949" cy="5131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800" kern="1200" dirty="0"/>
            <a:t>Render </a:t>
          </a:r>
          <a:r>
            <a:rPr lang="es-419" sz="800" kern="1200" dirty="0" err="1"/>
            <a:t>ServerSide</a:t>
          </a:r>
          <a:endParaRPr lang="es-419" sz="800" kern="1200" dirty="0"/>
        </a:p>
      </dsp:txBody>
      <dsp:txXfrm>
        <a:off x="2592648" y="1573583"/>
        <a:ext cx="1435847" cy="463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/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David </a:t>
            </a:r>
            <a:r>
              <a:rPr lang="es-CO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Cohn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Kubernetes,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Istio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, Kafka, and Camel: The glue to your agency's cloud-native strategy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8D71D-9229-4034-98C3-7CDDB1778F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70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5" name="Google Shape;715;p5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4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userDrawn="1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3"/>
          <p:cNvSpPr txBox="1">
            <a:spLocks noGrp="1"/>
          </p:cNvSpPr>
          <p:nvPr>
            <p:ph type="title"/>
          </p:nvPr>
        </p:nvSpPr>
        <p:spPr>
          <a:xfrm>
            <a:off x="249383" y="205979"/>
            <a:ext cx="8437417" cy="39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63"/>
          <p:cNvSpPr txBox="1">
            <a:spLocks noGrp="1"/>
          </p:cNvSpPr>
          <p:nvPr>
            <p:ph type="dt" idx="10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ftr" idx="11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sldNum" idx="12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933962E-7559-46E1-AD36-34A277F6E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383" y="651164"/>
            <a:ext cx="8430490" cy="651164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50800" indent="0">
              <a:buNone/>
            </a:pPr>
            <a:r>
              <a:rPr lang="es-CO" sz="2000" dirty="0">
                <a:latin typeface="Avenir Next LT Pro Light" panose="020B0604020202020204" pitchFamily="34" charset="0"/>
              </a:rPr>
              <a:t>Tradicional: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6"/>
          <p:cNvSpPr txBox="1">
            <a:spLocks noGrp="1"/>
          </p:cNvSpPr>
          <p:nvPr>
            <p:ph type="dt" idx="10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6"/>
          <p:cNvSpPr txBox="1">
            <a:spLocks noGrp="1"/>
          </p:cNvSpPr>
          <p:nvPr>
            <p:ph type="ftr" idx="11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6"/>
          <p:cNvSpPr txBox="1">
            <a:spLocks noGrp="1"/>
          </p:cNvSpPr>
          <p:nvPr>
            <p:ph type="sldNum" idx="12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9" descr="http://images6.fanpop.com/image/photos/34500000/Blue-Wallpaper-colors-34503103-1440-9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353" y="0"/>
            <a:ext cx="9148353" cy="51435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6" name="Google Shape;36;p59"/>
          <p:cNvSpPr/>
          <p:nvPr/>
        </p:nvSpPr>
        <p:spPr>
          <a:xfrm>
            <a:off x="580349" y="2560383"/>
            <a:ext cx="1981876" cy="18207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91425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" name="Google Shape;37;p59"/>
          <p:cNvSpPr txBox="1">
            <a:spLocks noGrp="1"/>
          </p:cNvSpPr>
          <p:nvPr>
            <p:ph type="ctrTitle"/>
          </p:nvPr>
        </p:nvSpPr>
        <p:spPr>
          <a:xfrm>
            <a:off x="656549" y="2919475"/>
            <a:ext cx="2441609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E7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9"/>
          <p:cNvSpPr txBox="1">
            <a:spLocks noGrp="1"/>
          </p:cNvSpPr>
          <p:nvPr>
            <p:ph type="subTitle" idx="1"/>
          </p:nvPr>
        </p:nvSpPr>
        <p:spPr>
          <a:xfrm>
            <a:off x="777840" y="4337097"/>
            <a:ext cx="6400800" cy="60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59"/>
          <p:cNvSpPr txBox="1">
            <a:spLocks noGrp="1"/>
          </p:cNvSpPr>
          <p:nvPr>
            <p:ph type="dt" idx="10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9"/>
          <p:cNvSpPr txBox="1">
            <a:spLocks noGrp="1"/>
          </p:cNvSpPr>
          <p:nvPr>
            <p:ph type="ftr" idx="11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9"/>
          <p:cNvSpPr txBox="1">
            <a:spLocks noGrp="1"/>
          </p:cNvSpPr>
          <p:nvPr>
            <p:ph type="sldNum" idx="12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42" name="Google Shape;4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0983" y="4381087"/>
            <a:ext cx="1368552" cy="30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942D3-38EB-4A99-BBDD-CAC182B0305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23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850" y="141685"/>
            <a:ext cx="6923088" cy="36165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DA355-95D0-460D-8ABD-EFBE05F286B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36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5" descr="Encabezado Hojas ver3-07DIC09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33776" y="0"/>
            <a:ext cx="5610225" cy="91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55" descr="Abaj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4046935"/>
            <a:ext cx="9144000" cy="11037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5"/>
          <p:cNvSpPr txBox="1">
            <a:spLocks noGrp="1"/>
          </p:cNvSpPr>
          <p:nvPr>
            <p:ph type="title"/>
          </p:nvPr>
        </p:nvSpPr>
        <p:spPr>
          <a:xfrm>
            <a:off x="323850" y="141685"/>
            <a:ext cx="692308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5"/>
          <p:cNvSpPr txBox="1">
            <a:spLocks noGrp="1"/>
          </p:cNvSpPr>
          <p:nvPr>
            <p:ph type="body" idx="1"/>
          </p:nvPr>
        </p:nvSpPr>
        <p:spPr>
          <a:xfrm>
            <a:off x="323850" y="654537"/>
            <a:ext cx="8534924" cy="415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❖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⮚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5"/>
          <p:cNvSpPr txBox="1">
            <a:spLocks noGrp="1"/>
          </p:cNvSpPr>
          <p:nvPr>
            <p:ph type="dt" idx="10"/>
          </p:nvPr>
        </p:nvSpPr>
        <p:spPr>
          <a:xfrm>
            <a:off x="457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55"/>
          <p:cNvSpPr txBox="1">
            <a:spLocks noGrp="1"/>
          </p:cNvSpPr>
          <p:nvPr>
            <p:ph type="ftr" idx="11"/>
          </p:nvPr>
        </p:nvSpPr>
        <p:spPr>
          <a:xfrm>
            <a:off x="3124200" y="4812999"/>
            <a:ext cx="2895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55"/>
          <p:cNvSpPr txBox="1">
            <a:spLocks noGrp="1"/>
          </p:cNvSpPr>
          <p:nvPr>
            <p:ph type="sldNum" idx="12"/>
          </p:nvPr>
        </p:nvSpPr>
        <p:spPr>
          <a:xfrm>
            <a:off x="6553200" y="4812999"/>
            <a:ext cx="2133600" cy="22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rgbClr val="9688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cxnSp>
        <p:nvCxnSpPr>
          <p:cNvPr id="17" name="Google Shape;17;p55"/>
          <p:cNvCxnSpPr/>
          <p:nvPr/>
        </p:nvCxnSpPr>
        <p:spPr>
          <a:xfrm>
            <a:off x="358775" y="600075"/>
            <a:ext cx="6769100" cy="0"/>
          </a:xfrm>
          <a:prstGeom prst="straightConnector1">
            <a:avLst/>
          </a:prstGeom>
          <a:noFill/>
          <a:ln w="12700" cap="flat" cmpd="sng">
            <a:solidFill>
              <a:srgbClr val="7F98D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Google Shape;18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45324" y="298323"/>
            <a:ext cx="1368552" cy="30175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2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rds/mysql/what-is-mysql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7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12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24.jpe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/>
          <p:nvPr/>
        </p:nvSpPr>
        <p:spPr>
          <a:xfrm>
            <a:off x="611560" y="265100"/>
            <a:ext cx="7085011" cy="6961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i="0" u="none" strike="noStrike" cap="none" dirty="0">
                <a:solidFill>
                  <a:srgbClr val="468AB8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Ecosistema desarrollo Cloud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i="0" u="none" strike="noStrike" cap="none" dirty="0">
                <a:solidFill>
                  <a:srgbClr val="468AB8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Tools</a:t>
            </a:r>
            <a:endParaRPr sz="5400" b="1" i="0" u="none" strike="noStrike" cap="none" dirty="0">
              <a:solidFill>
                <a:srgbClr val="468AB8"/>
              </a:solidFill>
              <a:latin typeface="Century Gothic" panose="020B0502020202020204" pitchFamily="34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" descr="http://images6.fanpop.com/image/photos/34500000/Blue-Wallpaper-colors-34503103-1440-9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353" y="1496824"/>
            <a:ext cx="9148353" cy="257044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04" name="Google Shape;104;p1"/>
          <p:cNvSpPr/>
          <p:nvPr/>
        </p:nvSpPr>
        <p:spPr>
          <a:xfrm>
            <a:off x="8113714" y="0"/>
            <a:ext cx="73025" cy="5143500"/>
          </a:xfrm>
          <a:prstGeom prst="rect">
            <a:avLst/>
          </a:prstGeom>
          <a:solidFill>
            <a:srgbClr val="FFFFFF">
              <a:alpha val="2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539751" y="0"/>
            <a:ext cx="144463" cy="5143500"/>
          </a:xfrm>
          <a:prstGeom prst="rect">
            <a:avLst/>
          </a:prstGeom>
          <a:solidFill>
            <a:srgbClr val="FFFFFF">
              <a:alpha val="2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611560" y="0"/>
            <a:ext cx="127000" cy="5143500"/>
          </a:xfrm>
          <a:prstGeom prst="rect">
            <a:avLst/>
          </a:prstGeom>
          <a:solidFill>
            <a:srgbClr val="FFFFFF">
              <a:alpha val="2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781685" y="1871696"/>
            <a:ext cx="1906097" cy="18207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91425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870809" y="2402569"/>
            <a:ext cx="1860098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rgbClr val="262626"/>
                </a:solidFill>
                <a:latin typeface="Century Gothic" panose="020B0502020202020204" pitchFamily="34" charset="0"/>
                <a:sym typeface="Arial"/>
              </a:rPr>
              <a:t>Herramientas</a:t>
            </a:r>
            <a:r>
              <a:rPr lang="en-US" b="0" i="0" u="none" strike="noStrike" cap="none" dirty="0">
                <a:solidFill>
                  <a:srgbClr val="262626"/>
                </a:solidFill>
                <a:latin typeface="Century Gothic" panose="020B0502020202020204" pitchFamily="34" charset="0"/>
                <a:sym typeface="Arial"/>
              </a:rPr>
              <a:t> Desarrollo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262626"/>
                </a:solidFill>
                <a:latin typeface="Century Gothic" panose="020B0502020202020204" pitchFamily="34" charset="0"/>
                <a:sym typeface="Arial"/>
              </a:rPr>
              <a:t>Cloud Computing</a:t>
            </a:r>
            <a:endParaRPr sz="1200" dirty="0">
              <a:latin typeface="Century Gothic" panose="020B0502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24D483E-AFCA-4534-850C-6FFC9E0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Flujo de construcción de solución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94AE1D2-00BE-41E4-892F-5E02DFBEC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BDD se redactan los escenarios</a:t>
            </a:r>
          </a:p>
        </p:txBody>
      </p:sp>
      <p:pic>
        <p:nvPicPr>
          <p:cNvPr id="18" name="Picture 17" descr="Diagram, timeline&#10;&#10;Description automatically generated">
            <a:extLst>
              <a:ext uri="{FF2B5EF4-FFF2-40B4-BE49-F238E27FC236}">
                <a16:creationId xmlns:a16="http://schemas.microsoft.com/office/drawing/2014/main" id="{3624A983-B93E-424F-9EEE-3F896215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19" y="1101436"/>
            <a:ext cx="4851890" cy="32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85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5DFCDA1-D792-433B-AA9D-5EFAE9816E9E}"/>
              </a:ext>
            </a:extLst>
          </p:cNvPr>
          <p:cNvSpPr/>
          <p:nvPr/>
        </p:nvSpPr>
        <p:spPr>
          <a:xfrm>
            <a:off x="5469357" y="3144065"/>
            <a:ext cx="1602003" cy="729428"/>
          </a:xfrm>
          <a:prstGeom prst="roundRect">
            <a:avLst/>
          </a:prstGeom>
          <a:solidFill>
            <a:srgbClr val="F7C185">
              <a:alpha val="40000"/>
            </a:srgbClr>
          </a:solidFill>
          <a:ln>
            <a:solidFill>
              <a:srgbClr val="FC5104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839294356">
                  <a:custGeom>
                    <a:avLst/>
                    <a:gdLst>
                      <a:gd name="connsiteX0" fmla="*/ 0 w 2967014"/>
                      <a:gd name="connsiteY0" fmla="*/ 104240 h 625428"/>
                      <a:gd name="connsiteX1" fmla="*/ 104240 w 2967014"/>
                      <a:gd name="connsiteY1" fmla="*/ 0 h 625428"/>
                      <a:gd name="connsiteX2" fmla="*/ 821459 w 2967014"/>
                      <a:gd name="connsiteY2" fmla="*/ 0 h 625428"/>
                      <a:gd name="connsiteX3" fmla="*/ 1566263 w 2967014"/>
                      <a:gd name="connsiteY3" fmla="*/ 0 h 625428"/>
                      <a:gd name="connsiteX4" fmla="*/ 2255897 w 2967014"/>
                      <a:gd name="connsiteY4" fmla="*/ 0 h 625428"/>
                      <a:gd name="connsiteX5" fmla="*/ 2862774 w 2967014"/>
                      <a:gd name="connsiteY5" fmla="*/ 0 h 625428"/>
                      <a:gd name="connsiteX6" fmla="*/ 2967014 w 2967014"/>
                      <a:gd name="connsiteY6" fmla="*/ 104240 h 625428"/>
                      <a:gd name="connsiteX7" fmla="*/ 2967014 w 2967014"/>
                      <a:gd name="connsiteY7" fmla="*/ 521188 h 625428"/>
                      <a:gd name="connsiteX8" fmla="*/ 2862774 w 2967014"/>
                      <a:gd name="connsiteY8" fmla="*/ 625428 h 625428"/>
                      <a:gd name="connsiteX9" fmla="*/ 2255897 w 2967014"/>
                      <a:gd name="connsiteY9" fmla="*/ 625428 h 625428"/>
                      <a:gd name="connsiteX10" fmla="*/ 1566263 w 2967014"/>
                      <a:gd name="connsiteY10" fmla="*/ 625428 h 625428"/>
                      <a:gd name="connsiteX11" fmla="*/ 876630 w 2967014"/>
                      <a:gd name="connsiteY11" fmla="*/ 625428 h 625428"/>
                      <a:gd name="connsiteX12" fmla="*/ 104240 w 2967014"/>
                      <a:gd name="connsiteY12" fmla="*/ 625428 h 625428"/>
                      <a:gd name="connsiteX13" fmla="*/ 0 w 2967014"/>
                      <a:gd name="connsiteY13" fmla="*/ 521188 h 625428"/>
                      <a:gd name="connsiteX14" fmla="*/ 0 w 2967014"/>
                      <a:gd name="connsiteY14" fmla="*/ 104240 h 625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67014" h="625428" extrusionOk="0">
                        <a:moveTo>
                          <a:pt x="0" y="104240"/>
                        </a:moveTo>
                        <a:cubicBezTo>
                          <a:pt x="-3936" y="37257"/>
                          <a:pt x="50876" y="991"/>
                          <a:pt x="104240" y="0"/>
                        </a:cubicBezTo>
                        <a:cubicBezTo>
                          <a:pt x="374137" y="-27736"/>
                          <a:pt x="519659" y="2835"/>
                          <a:pt x="821459" y="0"/>
                        </a:cubicBezTo>
                        <a:cubicBezTo>
                          <a:pt x="1123259" y="-2835"/>
                          <a:pt x="1363064" y="-23859"/>
                          <a:pt x="1566263" y="0"/>
                        </a:cubicBezTo>
                        <a:cubicBezTo>
                          <a:pt x="1769462" y="23859"/>
                          <a:pt x="1926368" y="-1581"/>
                          <a:pt x="2255897" y="0"/>
                        </a:cubicBezTo>
                        <a:cubicBezTo>
                          <a:pt x="2585426" y="1581"/>
                          <a:pt x="2603488" y="-258"/>
                          <a:pt x="2862774" y="0"/>
                        </a:cubicBezTo>
                        <a:cubicBezTo>
                          <a:pt x="2921246" y="-13432"/>
                          <a:pt x="2964502" y="46342"/>
                          <a:pt x="2967014" y="104240"/>
                        </a:cubicBezTo>
                        <a:cubicBezTo>
                          <a:pt x="2972154" y="245673"/>
                          <a:pt x="2960412" y="360927"/>
                          <a:pt x="2967014" y="521188"/>
                        </a:cubicBezTo>
                        <a:cubicBezTo>
                          <a:pt x="2974217" y="569164"/>
                          <a:pt x="2914337" y="621906"/>
                          <a:pt x="2862774" y="625428"/>
                        </a:cubicBezTo>
                        <a:cubicBezTo>
                          <a:pt x="2635059" y="624360"/>
                          <a:pt x="2435008" y="607909"/>
                          <a:pt x="2255897" y="625428"/>
                        </a:cubicBezTo>
                        <a:cubicBezTo>
                          <a:pt x="2076786" y="642947"/>
                          <a:pt x="1811209" y="630182"/>
                          <a:pt x="1566263" y="625428"/>
                        </a:cubicBezTo>
                        <a:cubicBezTo>
                          <a:pt x="1321317" y="620674"/>
                          <a:pt x="1021248" y="615849"/>
                          <a:pt x="876630" y="625428"/>
                        </a:cubicBezTo>
                        <a:cubicBezTo>
                          <a:pt x="732012" y="635007"/>
                          <a:pt x="389059" y="645911"/>
                          <a:pt x="104240" y="625428"/>
                        </a:cubicBezTo>
                        <a:cubicBezTo>
                          <a:pt x="42693" y="625475"/>
                          <a:pt x="-8960" y="576202"/>
                          <a:pt x="0" y="521188"/>
                        </a:cubicBezTo>
                        <a:cubicBezTo>
                          <a:pt x="9919" y="423682"/>
                          <a:pt x="-1092" y="267414"/>
                          <a:pt x="0" y="1042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s-CO" dirty="0">
                <a:solidFill>
                  <a:schemeClr val="accent6">
                    <a:lumMod val="75000"/>
                  </a:schemeClr>
                </a:solidFill>
              </a:rPr>
              <a:t>CD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C5492DA-D359-49DC-BBB7-4A2014E387A5}"/>
              </a:ext>
            </a:extLst>
          </p:cNvPr>
          <p:cNvSpPr/>
          <p:nvPr/>
        </p:nvSpPr>
        <p:spPr>
          <a:xfrm>
            <a:off x="2316480" y="3144065"/>
            <a:ext cx="3047999" cy="729428"/>
          </a:xfrm>
          <a:prstGeom prst="roundRect">
            <a:avLst/>
          </a:prstGeom>
          <a:solidFill>
            <a:srgbClr val="F8EA84">
              <a:alpha val="40000"/>
            </a:srgbClr>
          </a:solidFill>
          <a:ln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839294356">
                  <a:custGeom>
                    <a:avLst/>
                    <a:gdLst>
                      <a:gd name="connsiteX0" fmla="*/ 0 w 2967014"/>
                      <a:gd name="connsiteY0" fmla="*/ 104240 h 625428"/>
                      <a:gd name="connsiteX1" fmla="*/ 104240 w 2967014"/>
                      <a:gd name="connsiteY1" fmla="*/ 0 h 625428"/>
                      <a:gd name="connsiteX2" fmla="*/ 821459 w 2967014"/>
                      <a:gd name="connsiteY2" fmla="*/ 0 h 625428"/>
                      <a:gd name="connsiteX3" fmla="*/ 1566263 w 2967014"/>
                      <a:gd name="connsiteY3" fmla="*/ 0 h 625428"/>
                      <a:gd name="connsiteX4" fmla="*/ 2255897 w 2967014"/>
                      <a:gd name="connsiteY4" fmla="*/ 0 h 625428"/>
                      <a:gd name="connsiteX5" fmla="*/ 2862774 w 2967014"/>
                      <a:gd name="connsiteY5" fmla="*/ 0 h 625428"/>
                      <a:gd name="connsiteX6" fmla="*/ 2967014 w 2967014"/>
                      <a:gd name="connsiteY6" fmla="*/ 104240 h 625428"/>
                      <a:gd name="connsiteX7" fmla="*/ 2967014 w 2967014"/>
                      <a:gd name="connsiteY7" fmla="*/ 521188 h 625428"/>
                      <a:gd name="connsiteX8" fmla="*/ 2862774 w 2967014"/>
                      <a:gd name="connsiteY8" fmla="*/ 625428 h 625428"/>
                      <a:gd name="connsiteX9" fmla="*/ 2255897 w 2967014"/>
                      <a:gd name="connsiteY9" fmla="*/ 625428 h 625428"/>
                      <a:gd name="connsiteX10" fmla="*/ 1566263 w 2967014"/>
                      <a:gd name="connsiteY10" fmla="*/ 625428 h 625428"/>
                      <a:gd name="connsiteX11" fmla="*/ 876630 w 2967014"/>
                      <a:gd name="connsiteY11" fmla="*/ 625428 h 625428"/>
                      <a:gd name="connsiteX12" fmla="*/ 104240 w 2967014"/>
                      <a:gd name="connsiteY12" fmla="*/ 625428 h 625428"/>
                      <a:gd name="connsiteX13" fmla="*/ 0 w 2967014"/>
                      <a:gd name="connsiteY13" fmla="*/ 521188 h 625428"/>
                      <a:gd name="connsiteX14" fmla="*/ 0 w 2967014"/>
                      <a:gd name="connsiteY14" fmla="*/ 104240 h 625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67014" h="625428" extrusionOk="0">
                        <a:moveTo>
                          <a:pt x="0" y="104240"/>
                        </a:moveTo>
                        <a:cubicBezTo>
                          <a:pt x="-3936" y="37257"/>
                          <a:pt x="50876" y="991"/>
                          <a:pt x="104240" y="0"/>
                        </a:cubicBezTo>
                        <a:cubicBezTo>
                          <a:pt x="374137" y="-27736"/>
                          <a:pt x="519659" y="2835"/>
                          <a:pt x="821459" y="0"/>
                        </a:cubicBezTo>
                        <a:cubicBezTo>
                          <a:pt x="1123259" y="-2835"/>
                          <a:pt x="1363064" y="-23859"/>
                          <a:pt x="1566263" y="0"/>
                        </a:cubicBezTo>
                        <a:cubicBezTo>
                          <a:pt x="1769462" y="23859"/>
                          <a:pt x="1926368" y="-1581"/>
                          <a:pt x="2255897" y="0"/>
                        </a:cubicBezTo>
                        <a:cubicBezTo>
                          <a:pt x="2585426" y="1581"/>
                          <a:pt x="2603488" y="-258"/>
                          <a:pt x="2862774" y="0"/>
                        </a:cubicBezTo>
                        <a:cubicBezTo>
                          <a:pt x="2921246" y="-13432"/>
                          <a:pt x="2964502" y="46342"/>
                          <a:pt x="2967014" y="104240"/>
                        </a:cubicBezTo>
                        <a:cubicBezTo>
                          <a:pt x="2972154" y="245673"/>
                          <a:pt x="2960412" y="360927"/>
                          <a:pt x="2967014" y="521188"/>
                        </a:cubicBezTo>
                        <a:cubicBezTo>
                          <a:pt x="2974217" y="569164"/>
                          <a:pt x="2914337" y="621906"/>
                          <a:pt x="2862774" y="625428"/>
                        </a:cubicBezTo>
                        <a:cubicBezTo>
                          <a:pt x="2635059" y="624360"/>
                          <a:pt x="2435008" y="607909"/>
                          <a:pt x="2255897" y="625428"/>
                        </a:cubicBezTo>
                        <a:cubicBezTo>
                          <a:pt x="2076786" y="642947"/>
                          <a:pt x="1811209" y="630182"/>
                          <a:pt x="1566263" y="625428"/>
                        </a:cubicBezTo>
                        <a:cubicBezTo>
                          <a:pt x="1321317" y="620674"/>
                          <a:pt x="1021248" y="615849"/>
                          <a:pt x="876630" y="625428"/>
                        </a:cubicBezTo>
                        <a:cubicBezTo>
                          <a:pt x="732012" y="635007"/>
                          <a:pt x="389059" y="645911"/>
                          <a:pt x="104240" y="625428"/>
                        </a:cubicBezTo>
                        <a:cubicBezTo>
                          <a:pt x="42693" y="625475"/>
                          <a:pt x="-8960" y="576202"/>
                          <a:pt x="0" y="521188"/>
                        </a:cubicBezTo>
                        <a:cubicBezTo>
                          <a:pt x="9919" y="423682"/>
                          <a:pt x="-1092" y="267414"/>
                          <a:pt x="0" y="1042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CO" dirty="0">
                <a:solidFill>
                  <a:schemeClr val="accent6">
                    <a:lumMod val="75000"/>
                  </a:schemeClr>
                </a:solidFill>
              </a:rPr>
              <a:t>CI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A923B49-DB7D-45E5-A625-FBFDA3D8C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45" y="628500"/>
            <a:ext cx="1752036" cy="520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8B244E-3685-46A4-B413-9EBA11D8A7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295" y="2144470"/>
            <a:ext cx="1095528" cy="4763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C94A95-C44F-46DD-92F5-041C88E7C880}"/>
              </a:ext>
            </a:extLst>
          </p:cNvPr>
          <p:cNvGrpSpPr/>
          <p:nvPr/>
        </p:nvGrpSpPr>
        <p:grpSpPr>
          <a:xfrm>
            <a:off x="1278210" y="2274906"/>
            <a:ext cx="474810" cy="215444"/>
            <a:chOff x="3862511" y="1365416"/>
            <a:chExt cx="474810" cy="215444"/>
          </a:xfrm>
        </p:grpSpPr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3F1B08FF-7FE7-48AD-8E83-58F8AFD75CF4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E1F1B1-0F89-4623-820A-79720525F7AE}"/>
                </a:ext>
              </a:extLst>
            </p:cNvPr>
            <p:cNvSpPr/>
            <p:nvPr/>
          </p:nvSpPr>
          <p:spPr>
            <a:xfrm>
              <a:off x="3862511" y="1365416"/>
              <a:ext cx="47481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Código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024D483E-AFCA-4534-850C-6FFC9E0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Flujo de construcción de solución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BD8471-210A-4CA4-92B1-FFD01D4CF144}"/>
              </a:ext>
            </a:extLst>
          </p:cNvPr>
          <p:cNvCxnSpPr>
            <a:cxnSpLocks/>
          </p:cNvCxnSpPr>
          <p:nvPr/>
        </p:nvCxnSpPr>
        <p:spPr>
          <a:xfrm>
            <a:off x="1847718" y="2402391"/>
            <a:ext cx="6850380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BC1632-1FF6-4411-8426-103DF23911C1}"/>
              </a:ext>
            </a:extLst>
          </p:cNvPr>
          <p:cNvCxnSpPr/>
          <p:nvPr/>
        </p:nvCxnSpPr>
        <p:spPr>
          <a:xfrm>
            <a:off x="1847718" y="2077838"/>
            <a:ext cx="0" cy="178837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FE3F60-F626-49C7-9D9F-4DDBCD1E3042}"/>
              </a:ext>
            </a:extLst>
          </p:cNvPr>
          <p:cNvSpPr txBox="1"/>
          <p:nvPr/>
        </p:nvSpPr>
        <p:spPr>
          <a:xfrm>
            <a:off x="2325953" y="727702"/>
            <a:ext cx="1447832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CO" sz="1000" dirty="0" err="1">
                <a:latin typeface="Bahnschrift SemiLight" panose="020B0502040204020203" pitchFamily="34" charset="0"/>
              </a:rPr>
              <a:t>Projecto</a:t>
            </a:r>
            <a:r>
              <a:rPr lang="es-CO" sz="1000" dirty="0">
                <a:latin typeface="Bahnschrift SemiLight" panose="020B0502040204020203" pitchFamily="34" charset="0"/>
              </a:rPr>
              <a:t> Java </a:t>
            </a:r>
          </a:p>
          <a:p>
            <a:r>
              <a:rPr lang="es-CO" sz="1000" dirty="0" err="1">
                <a:latin typeface="Bahnschrift SemiLight" panose="020B0502040204020203" pitchFamily="34" charset="0"/>
              </a:rPr>
              <a:t>Springboot</a:t>
            </a:r>
            <a:endParaRPr lang="es-CO" sz="1000" dirty="0">
              <a:latin typeface="Bahnschrift SemiLight" panose="020B0502040204020203" pitchFamily="34" charset="0"/>
            </a:endParaRPr>
          </a:p>
          <a:p>
            <a:r>
              <a:rPr lang="es-CO" sz="1000" dirty="0" err="1">
                <a:latin typeface="Bahnschrift SemiLight" panose="020B0502040204020203" pitchFamily="34" charset="0"/>
              </a:rPr>
              <a:t>Gradle</a:t>
            </a:r>
            <a:endParaRPr lang="es-CO" sz="1000" dirty="0">
              <a:latin typeface="Bahnschrift SemiLight" panose="020B0502040204020203" pitchFamily="34" charset="0"/>
            </a:endParaRPr>
          </a:p>
          <a:p>
            <a:r>
              <a:rPr lang="es-CO" sz="1000" dirty="0">
                <a:latin typeface="Bahnschrift SemiLight" panose="020B0502040204020203" pitchFamily="34" charset="0"/>
              </a:rPr>
              <a:t>Definen dependencias</a:t>
            </a:r>
            <a:endParaRPr lang="es-CO" sz="1200" dirty="0">
              <a:latin typeface="Bahnschrift SemiLigh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E07D50-CA21-4217-927B-224C198ED7E8}"/>
              </a:ext>
            </a:extLst>
          </p:cNvPr>
          <p:cNvSpPr txBox="1"/>
          <p:nvPr/>
        </p:nvSpPr>
        <p:spPr>
          <a:xfrm>
            <a:off x="5111974" y="1138310"/>
            <a:ext cx="1048685" cy="253916"/>
          </a:xfrm>
          <a:prstGeom prst="rect">
            <a:avLst/>
          </a:prstGeom>
          <a:solidFill>
            <a:srgbClr val="92D05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50">
                <a:latin typeface="Bahnschrift SemiLight" panose="020B0502040204020203" pitchFamily="34" charset="0"/>
              </a:defRPr>
            </a:lvl1pPr>
          </a:lstStyle>
          <a:p>
            <a:r>
              <a:rPr lang="es-CO" dirty="0"/>
              <a:t>Librerías Java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BF13F-A754-4AA4-AB6E-784D902604E3}"/>
              </a:ext>
            </a:extLst>
          </p:cNvPr>
          <p:cNvSpPr txBox="1"/>
          <p:nvPr/>
        </p:nvSpPr>
        <p:spPr>
          <a:xfrm>
            <a:off x="2955057" y="1414939"/>
            <a:ext cx="1237715" cy="78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Bahnschrift SemiLight" panose="020B0502040204020203" pitchFamily="34" charset="0"/>
              </a:rPr>
              <a:t>Se define la imagen Docker</a:t>
            </a:r>
          </a:p>
          <a:p>
            <a:r>
              <a:rPr lang="es-CO" sz="900" dirty="0" err="1">
                <a:solidFill>
                  <a:schemeClr val="accent6">
                    <a:lumMod val="75000"/>
                  </a:schemeClr>
                </a:solidFill>
                <a:latin typeface="Bahnschrift SemiLight" panose="020B0502040204020203" pitchFamily="34" charset="0"/>
              </a:rPr>
              <a:t>Dockerfile</a:t>
            </a:r>
            <a:endParaRPr lang="es-CO" sz="900" dirty="0">
              <a:solidFill>
                <a:schemeClr val="accent6">
                  <a:lumMod val="75000"/>
                </a:schemeClr>
              </a:solidFill>
              <a:latin typeface="Bahnschrift SemiLight" panose="020B0502040204020203" pitchFamily="34" charset="0"/>
            </a:endParaRPr>
          </a:p>
          <a:p>
            <a:r>
              <a:rPr lang="es-CO" sz="900" dirty="0">
                <a:latin typeface="Bahnschrift SemiLight" panose="020B0502040204020203" pitchFamily="34" charset="0"/>
              </a:rPr>
              <a:t>y los manifiestos Kubernetes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C76A4F-8677-46C5-8907-7245FFAA20C1}"/>
              </a:ext>
            </a:extLst>
          </p:cNvPr>
          <p:cNvCxnSpPr>
            <a:cxnSpLocks/>
          </p:cNvCxnSpPr>
          <p:nvPr/>
        </p:nvCxnSpPr>
        <p:spPr>
          <a:xfrm>
            <a:off x="2879061" y="2019630"/>
            <a:ext cx="0" cy="255276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1A351DCF-2957-477F-9B36-3CF1E9A20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26" y="3218405"/>
            <a:ext cx="1338450" cy="709712"/>
          </a:xfrm>
          <a:prstGeom prst="rect">
            <a:avLst/>
          </a:prstGeom>
        </p:spPr>
      </p:pic>
      <p:sp>
        <p:nvSpPr>
          <p:cNvPr id="43" name="Cylinder 42">
            <a:extLst>
              <a:ext uri="{FF2B5EF4-FFF2-40B4-BE49-F238E27FC236}">
                <a16:creationId xmlns:a16="http://schemas.microsoft.com/office/drawing/2014/main" id="{6BC27D79-1C63-4189-8C40-6F80C38B3E0E}"/>
              </a:ext>
            </a:extLst>
          </p:cNvPr>
          <p:cNvSpPr/>
          <p:nvPr/>
        </p:nvSpPr>
        <p:spPr>
          <a:xfrm>
            <a:off x="5764378" y="1335604"/>
            <a:ext cx="475488" cy="248249"/>
          </a:xfrm>
          <a:prstGeom prst="can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96D761-5C20-4228-8BF5-27E7F7BDD865}"/>
              </a:ext>
            </a:extLst>
          </p:cNvPr>
          <p:cNvSpPr txBox="1"/>
          <p:nvPr/>
        </p:nvSpPr>
        <p:spPr>
          <a:xfrm>
            <a:off x="6350647" y="1129513"/>
            <a:ext cx="1237839" cy="253916"/>
          </a:xfrm>
          <a:prstGeom prst="rect">
            <a:avLst/>
          </a:prstGeom>
          <a:solidFill>
            <a:srgbClr val="92D05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50">
                <a:latin typeface="Bahnschrift SemiLight" panose="020B0502040204020203" pitchFamily="34" charset="0"/>
              </a:defRPr>
            </a:lvl1pPr>
          </a:lstStyle>
          <a:p>
            <a:r>
              <a:rPr lang="es-CO" dirty="0"/>
              <a:t>Imágenes Docker</a:t>
            </a:r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12E781BE-DF2A-4BB4-9FBA-38D50A42A699}"/>
              </a:ext>
            </a:extLst>
          </p:cNvPr>
          <p:cNvSpPr/>
          <p:nvPr/>
        </p:nvSpPr>
        <p:spPr>
          <a:xfrm>
            <a:off x="7003051" y="1326807"/>
            <a:ext cx="475488" cy="248249"/>
          </a:xfrm>
          <a:prstGeom prst="can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BAE3DCC-5B18-486C-AA5E-ADA8422AFB3A}"/>
              </a:ext>
            </a:extLst>
          </p:cNvPr>
          <p:cNvCxnSpPr>
            <a:cxnSpLocks/>
          </p:cNvCxnSpPr>
          <p:nvPr/>
        </p:nvCxnSpPr>
        <p:spPr>
          <a:xfrm>
            <a:off x="2248041" y="1264584"/>
            <a:ext cx="2806762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7937D6-FA0D-40DF-8D78-47B1DB443F12}"/>
              </a:ext>
            </a:extLst>
          </p:cNvPr>
          <p:cNvCxnSpPr>
            <a:cxnSpLocks/>
          </p:cNvCxnSpPr>
          <p:nvPr/>
        </p:nvCxnSpPr>
        <p:spPr>
          <a:xfrm>
            <a:off x="2879061" y="3540198"/>
            <a:ext cx="5872124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F5BA7A-8014-403C-A41F-6DC96285B64B}"/>
              </a:ext>
            </a:extLst>
          </p:cNvPr>
          <p:cNvGrpSpPr/>
          <p:nvPr/>
        </p:nvGrpSpPr>
        <p:grpSpPr>
          <a:xfrm>
            <a:off x="1290332" y="3137276"/>
            <a:ext cx="466794" cy="215444"/>
            <a:chOff x="3866520" y="1365416"/>
            <a:chExt cx="466794" cy="215444"/>
          </a:xfrm>
        </p:grpSpPr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1FCA0C04-D90D-430D-8545-E81975FA8FDC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56C05E-8425-4A65-AA2B-5E842DF5687C}"/>
                </a:ext>
              </a:extLst>
            </p:cNvPr>
            <p:cNvSpPr/>
            <p:nvPr/>
          </p:nvSpPr>
          <p:spPr>
            <a:xfrm>
              <a:off x="3866520" y="1365416"/>
              <a:ext cx="4667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Estado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B3B1275-B1C1-4266-85AB-765CD9129EDC}"/>
              </a:ext>
            </a:extLst>
          </p:cNvPr>
          <p:cNvSpPr/>
          <p:nvPr/>
        </p:nvSpPr>
        <p:spPr>
          <a:xfrm rot="18925005">
            <a:off x="5660900" y="3479666"/>
            <a:ext cx="124449" cy="1210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4FD06E-A517-43BA-A9E5-3BD8E10EF395}"/>
              </a:ext>
            </a:extLst>
          </p:cNvPr>
          <p:cNvSpPr/>
          <p:nvPr/>
        </p:nvSpPr>
        <p:spPr>
          <a:xfrm rot="18925005">
            <a:off x="2819526" y="2341756"/>
            <a:ext cx="124449" cy="121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9EFFF8-B226-4121-B5A9-8BD892A1AFB1}"/>
              </a:ext>
            </a:extLst>
          </p:cNvPr>
          <p:cNvSpPr txBox="1"/>
          <p:nvPr/>
        </p:nvSpPr>
        <p:spPr>
          <a:xfrm>
            <a:off x="2328807" y="4066814"/>
            <a:ext cx="2016993" cy="923330"/>
          </a:xfrm>
          <a:prstGeom prst="rect">
            <a:avLst/>
          </a:prstGeom>
          <a:solidFill>
            <a:srgbClr val="F8EA84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Bahnschrift SemiLight" panose="020B0502040204020203" pitchFamily="34" charset="0"/>
              </a:rPr>
              <a:t>El pipeline lanza el </a:t>
            </a:r>
            <a:r>
              <a:rPr lang="es-CO" sz="900" dirty="0" err="1">
                <a:latin typeface="Bahnschrift SemiLight" panose="020B0502040204020203" pitchFamily="34" charset="0"/>
              </a:rPr>
              <a:t>gradle</a:t>
            </a:r>
            <a:r>
              <a:rPr lang="es-CO" sz="900" dirty="0">
                <a:latin typeface="Bahnschrift SemiLight" panose="020B0502040204020203" pitchFamily="34" charset="0"/>
              </a:rPr>
              <a:t> que: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900" dirty="0">
                <a:latin typeface="Bahnschrift SemiLight" panose="020B0502040204020203" pitchFamily="34" charset="0"/>
              </a:rPr>
              <a:t>compila,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900" dirty="0">
                <a:latin typeface="Bahnschrift SemiLight" panose="020B0502040204020203" pitchFamily="34" charset="0"/>
              </a:rPr>
              <a:t>genera las pruebas y reporte </a:t>
            </a:r>
            <a:r>
              <a:rPr lang="es-CO" sz="900" dirty="0" err="1">
                <a:latin typeface="Bahnschrift SemiLight" panose="020B0502040204020203" pitchFamily="34" charset="0"/>
              </a:rPr>
              <a:t>Cucumber</a:t>
            </a:r>
            <a:r>
              <a:rPr lang="es-CO" sz="900" dirty="0">
                <a:latin typeface="Bahnschrift SemiLight" panose="020B0502040204020203" pitchFamily="34" charset="0"/>
              </a:rPr>
              <a:t>/ </a:t>
            </a:r>
            <a:r>
              <a:rPr lang="es-CO" sz="900" dirty="0" err="1">
                <a:latin typeface="Bahnschrift SemiLight" panose="020B0502040204020203" pitchFamily="34" charset="0"/>
              </a:rPr>
              <a:t>Serenity</a:t>
            </a:r>
            <a:endParaRPr lang="es-CO" sz="900" dirty="0">
              <a:latin typeface="Bahnschrift SemiLigh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900" dirty="0">
                <a:latin typeface="Bahnschrift SemiLight" panose="020B0502040204020203" pitchFamily="34" charset="0"/>
              </a:rPr>
              <a:t>Se genera el reporte de cobertura de pruebas (</a:t>
            </a:r>
            <a:r>
              <a:rPr lang="es-CO" sz="900" dirty="0" err="1">
                <a:latin typeface="Bahnschrift SemiLight" panose="020B0502040204020203" pitchFamily="34" charset="0"/>
              </a:rPr>
              <a:t>jacoco</a:t>
            </a:r>
            <a:r>
              <a:rPr lang="es-CO" sz="900" dirty="0">
                <a:latin typeface="Bahnschrift SemiLight" panose="020B0502040204020203" pitchFamily="34" charset="0"/>
              </a:rPr>
              <a:t>)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70A730-4F44-4ED4-ABB1-D1E54B7F98BF}"/>
              </a:ext>
            </a:extLst>
          </p:cNvPr>
          <p:cNvCxnSpPr/>
          <p:nvPr/>
        </p:nvCxnSpPr>
        <p:spPr>
          <a:xfrm flipV="1">
            <a:off x="2879061" y="3714750"/>
            <a:ext cx="0" cy="314606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872BB72-5706-43D2-BE80-D857596E3E7D}"/>
              </a:ext>
            </a:extLst>
          </p:cNvPr>
          <p:cNvCxnSpPr/>
          <p:nvPr/>
        </p:nvCxnSpPr>
        <p:spPr>
          <a:xfrm>
            <a:off x="2879061" y="2571750"/>
            <a:ext cx="0" cy="740380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2710CFF-FC88-4ACE-A081-138BA0C55145}"/>
              </a:ext>
            </a:extLst>
          </p:cNvPr>
          <p:cNvSpPr txBox="1"/>
          <p:nvPr/>
        </p:nvSpPr>
        <p:spPr>
          <a:xfrm>
            <a:off x="4618012" y="4023121"/>
            <a:ext cx="1246241" cy="646331"/>
          </a:xfrm>
          <a:prstGeom prst="rect">
            <a:avLst/>
          </a:prstGeom>
          <a:solidFill>
            <a:srgbClr val="F8EA84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Bahnschrift SemiLight" panose="020B0502040204020203" pitchFamily="34" charset="0"/>
              </a:rPr>
              <a:t>Se genera la imagen Docker</a:t>
            </a:r>
          </a:p>
          <a:p>
            <a:r>
              <a:rPr lang="es-CO" sz="900" dirty="0">
                <a:latin typeface="Bahnschrift SemiLight" panose="020B0502040204020203" pitchFamily="34" charset="0"/>
              </a:rPr>
              <a:t>Se publica en </a:t>
            </a:r>
            <a:r>
              <a:rPr lang="es-CO" sz="900" dirty="0" err="1">
                <a:latin typeface="Bahnschrift SemiLight" panose="020B0502040204020203" pitchFamily="34" charset="0"/>
              </a:rPr>
              <a:t>Artifactory</a:t>
            </a:r>
            <a:endParaRPr lang="es-CO" sz="900" dirty="0">
              <a:latin typeface="Bahnschrift SemiLight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A3F6C38-B083-472E-9D85-9F8572D69156}"/>
              </a:ext>
            </a:extLst>
          </p:cNvPr>
          <p:cNvSpPr/>
          <p:nvPr/>
        </p:nvSpPr>
        <p:spPr>
          <a:xfrm rot="18925005">
            <a:off x="3851543" y="3486778"/>
            <a:ext cx="124449" cy="1210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34A824-3EF7-4CE4-88A5-E1419B88E59B}"/>
              </a:ext>
            </a:extLst>
          </p:cNvPr>
          <p:cNvSpPr txBox="1"/>
          <p:nvPr/>
        </p:nvSpPr>
        <p:spPr>
          <a:xfrm>
            <a:off x="3945364" y="2548108"/>
            <a:ext cx="1345297" cy="646331"/>
          </a:xfrm>
          <a:prstGeom prst="rect">
            <a:avLst/>
          </a:prstGeom>
          <a:solidFill>
            <a:srgbClr val="F8EA84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Bahnschrift SemiLight" panose="020B0502040204020203" pitchFamily="34" charset="0"/>
              </a:rPr>
              <a:t>Análisis estático de código</a:t>
            </a:r>
          </a:p>
          <a:p>
            <a:r>
              <a:rPr lang="es-CO" sz="900" dirty="0">
                <a:latin typeface="Bahnschrift SemiLight" panose="020B0502040204020203" pitchFamily="34" charset="0"/>
              </a:rPr>
              <a:t>Evaluaciones de seguridad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BB00241-498A-41C6-9832-260395B8590C}"/>
              </a:ext>
            </a:extLst>
          </p:cNvPr>
          <p:cNvCxnSpPr>
            <a:cxnSpLocks/>
          </p:cNvCxnSpPr>
          <p:nvPr/>
        </p:nvCxnSpPr>
        <p:spPr>
          <a:xfrm>
            <a:off x="3913767" y="3122665"/>
            <a:ext cx="0" cy="255276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6ED533C-11FF-4351-B3F0-4831E41D7C4D}"/>
              </a:ext>
            </a:extLst>
          </p:cNvPr>
          <p:cNvCxnSpPr>
            <a:cxnSpLocks/>
          </p:cNvCxnSpPr>
          <p:nvPr/>
        </p:nvCxnSpPr>
        <p:spPr>
          <a:xfrm flipV="1">
            <a:off x="5035282" y="3683557"/>
            <a:ext cx="0" cy="244560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1A3CE79-E0F4-4F5A-B310-BA089E39266A}"/>
              </a:ext>
            </a:extLst>
          </p:cNvPr>
          <p:cNvSpPr/>
          <p:nvPr/>
        </p:nvSpPr>
        <p:spPr>
          <a:xfrm>
            <a:off x="5067301" y="1619250"/>
            <a:ext cx="2004060" cy="1758950"/>
          </a:xfrm>
          <a:custGeom>
            <a:avLst/>
            <a:gdLst>
              <a:gd name="connsiteX0" fmla="*/ 0 w 2165881"/>
              <a:gd name="connsiteY0" fmla="*/ 1758950 h 1758950"/>
              <a:gd name="connsiteX1" fmla="*/ 609600 w 2165881"/>
              <a:gd name="connsiteY1" fmla="*/ 317500 h 1758950"/>
              <a:gd name="connsiteX2" fmla="*/ 1911350 w 2165881"/>
              <a:gd name="connsiteY2" fmla="*/ 374650 h 1758950"/>
              <a:gd name="connsiteX3" fmla="*/ 2165350 w 2165881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881" h="1758950">
                <a:moveTo>
                  <a:pt x="0" y="1758950"/>
                </a:moveTo>
                <a:cubicBezTo>
                  <a:pt x="145521" y="1153583"/>
                  <a:pt x="291042" y="548217"/>
                  <a:pt x="609600" y="317500"/>
                </a:cubicBezTo>
                <a:cubicBezTo>
                  <a:pt x="928158" y="86783"/>
                  <a:pt x="1652058" y="427567"/>
                  <a:pt x="1911350" y="374650"/>
                </a:cubicBezTo>
                <a:cubicBezTo>
                  <a:pt x="2170642" y="321733"/>
                  <a:pt x="2167996" y="160866"/>
                  <a:pt x="2165350" y="0"/>
                </a:cubicBezTo>
              </a:path>
            </a:pathLst>
          </a:custGeom>
          <a:noFill/>
          <a:ln w="952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BD5C700-BF99-40DD-8B8B-92FA91285291}"/>
              </a:ext>
            </a:extLst>
          </p:cNvPr>
          <p:cNvSpPr/>
          <p:nvPr/>
        </p:nvSpPr>
        <p:spPr>
          <a:xfrm rot="18925005">
            <a:off x="4994394" y="3479665"/>
            <a:ext cx="124449" cy="1210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8DAA79A-9CD0-4775-BD9C-3DB91AD21B50}"/>
              </a:ext>
            </a:extLst>
          </p:cNvPr>
          <p:cNvSpPr/>
          <p:nvPr/>
        </p:nvSpPr>
        <p:spPr>
          <a:xfrm rot="18925005">
            <a:off x="6214960" y="3486777"/>
            <a:ext cx="124449" cy="1210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0CA468-E490-4283-A273-C0DA4DCB67A1}"/>
              </a:ext>
            </a:extLst>
          </p:cNvPr>
          <p:cNvSpPr/>
          <p:nvPr/>
        </p:nvSpPr>
        <p:spPr>
          <a:xfrm rot="18925005">
            <a:off x="6777433" y="3479665"/>
            <a:ext cx="124449" cy="1210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3146BA-7FDE-44D1-BBF3-897E1D4C44B6}"/>
              </a:ext>
            </a:extLst>
          </p:cNvPr>
          <p:cNvSpPr txBox="1"/>
          <p:nvPr/>
        </p:nvSpPr>
        <p:spPr>
          <a:xfrm>
            <a:off x="5264118" y="341359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///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2B47B57-E721-41E8-B254-B5FE1550333C}"/>
              </a:ext>
            </a:extLst>
          </p:cNvPr>
          <p:cNvSpPr txBox="1"/>
          <p:nvPr/>
        </p:nvSpPr>
        <p:spPr>
          <a:xfrm>
            <a:off x="6252360" y="4092370"/>
            <a:ext cx="1116532" cy="507831"/>
          </a:xfrm>
          <a:prstGeom prst="rect">
            <a:avLst/>
          </a:prstGeom>
          <a:solidFill>
            <a:srgbClr val="FBD7C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Bahnschrift SemiLight" panose="020B0502040204020203" pitchFamily="34" charset="0"/>
              </a:rPr>
              <a:t>Ejecución manifiestos en EKS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C17531F-3F52-45DA-B564-4B75859CD33F}"/>
              </a:ext>
            </a:extLst>
          </p:cNvPr>
          <p:cNvSpPr/>
          <p:nvPr/>
        </p:nvSpPr>
        <p:spPr>
          <a:xfrm>
            <a:off x="6282840" y="1668780"/>
            <a:ext cx="918244" cy="1697832"/>
          </a:xfrm>
          <a:custGeom>
            <a:avLst/>
            <a:gdLst>
              <a:gd name="connsiteX0" fmla="*/ 1628445 w 1628629"/>
              <a:gd name="connsiteY0" fmla="*/ 0 h 1775460"/>
              <a:gd name="connsiteX1" fmla="*/ 1392225 w 1628629"/>
              <a:gd name="connsiteY1" fmla="*/ 1333500 h 1775460"/>
              <a:gd name="connsiteX2" fmla="*/ 195885 w 1628629"/>
              <a:gd name="connsiteY2" fmla="*/ 1447800 h 1775460"/>
              <a:gd name="connsiteX3" fmla="*/ 20625 w 1628629"/>
              <a:gd name="connsiteY3" fmla="*/ 177546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8629" h="1775460">
                <a:moveTo>
                  <a:pt x="1628445" y="0"/>
                </a:moveTo>
                <a:cubicBezTo>
                  <a:pt x="1629715" y="546100"/>
                  <a:pt x="1630985" y="1092200"/>
                  <a:pt x="1392225" y="1333500"/>
                </a:cubicBezTo>
                <a:cubicBezTo>
                  <a:pt x="1153465" y="1574800"/>
                  <a:pt x="424485" y="1374140"/>
                  <a:pt x="195885" y="1447800"/>
                </a:cubicBezTo>
                <a:cubicBezTo>
                  <a:pt x="-32715" y="1521460"/>
                  <a:pt x="-13665" y="1737360"/>
                  <a:pt x="20625" y="1775460"/>
                </a:cubicBezTo>
              </a:path>
            </a:pathLst>
          </a:custGeom>
          <a:noFill/>
          <a:ln w="952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74FD3E0-865D-4AAD-BE15-E36EE8B0E946}"/>
              </a:ext>
            </a:extLst>
          </p:cNvPr>
          <p:cNvCxnSpPr>
            <a:cxnSpLocks/>
          </p:cNvCxnSpPr>
          <p:nvPr/>
        </p:nvCxnSpPr>
        <p:spPr>
          <a:xfrm flipV="1">
            <a:off x="6270358" y="3716042"/>
            <a:ext cx="0" cy="307079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BA6C951-3915-4EDB-B2A7-80F7FDD74081}"/>
              </a:ext>
            </a:extLst>
          </p:cNvPr>
          <p:cNvSpPr txBox="1"/>
          <p:nvPr/>
        </p:nvSpPr>
        <p:spPr>
          <a:xfrm>
            <a:off x="5663120" y="2503242"/>
            <a:ext cx="1263346" cy="507831"/>
          </a:xfrm>
          <a:prstGeom prst="rect">
            <a:avLst/>
          </a:prstGeom>
          <a:solidFill>
            <a:srgbClr val="FBD7C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Bahnschrift SemiLight" panose="020B0502040204020203" pitchFamily="34" charset="0"/>
              </a:rPr>
              <a:t>Aprovisionamiento recursos </a:t>
            </a:r>
            <a:r>
              <a:rPr lang="es-CO" sz="900" dirty="0" err="1">
                <a:latin typeface="Bahnschrift SemiLight" panose="020B0502040204020203" pitchFamily="34" charset="0"/>
              </a:rPr>
              <a:t>Cloudformation</a:t>
            </a:r>
            <a:endParaRPr lang="es-CO" sz="900" dirty="0">
              <a:latin typeface="Bahnschrift SemiLight" panose="020B0502040204020203" pitchFamily="34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AD020E7-1789-42D2-9CEF-E7FA9B1A1A18}"/>
              </a:ext>
            </a:extLst>
          </p:cNvPr>
          <p:cNvCxnSpPr>
            <a:cxnSpLocks/>
          </p:cNvCxnSpPr>
          <p:nvPr/>
        </p:nvCxnSpPr>
        <p:spPr>
          <a:xfrm>
            <a:off x="5722210" y="3011564"/>
            <a:ext cx="0" cy="249913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F6DD8EF6-EE44-459C-8EB1-D6B928CA4166}"/>
              </a:ext>
            </a:extLst>
          </p:cNvPr>
          <p:cNvSpPr/>
          <p:nvPr/>
        </p:nvSpPr>
        <p:spPr>
          <a:xfrm>
            <a:off x="6851062" y="3144065"/>
            <a:ext cx="1451525" cy="729428"/>
          </a:xfrm>
          <a:prstGeom prst="roundRect">
            <a:avLst/>
          </a:prstGeom>
          <a:solidFill>
            <a:srgbClr val="92D050">
              <a:alpha val="40000"/>
            </a:srgbClr>
          </a:solidFill>
          <a:ln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839294356">
                  <a:custGeom>
                    <a:avLst/>
                    <a:gdLst>
                      <a:gd name="connsiteX0" fmla="*/ 0 w 2967014"/>
                      <a:gd name="connsiteY0" fmla="*/ 104240 h 625428"/>
                      <a:gd name="connsiteX1" fmla="*/ 104240 w 2967014"/>
                      <a:gd name="connsiteY1" fmla="*/ 0 h 625428"/>
                      <a:gd name="connsiteX2" fmla="*/ 821459 w 2967014"/>
                      <a:gd name="connsiteY2" fmla="*/ 0 h 625428"/>
                      <a:gd name="connsiteX3" fmla="*/ 1566263 w 2967014"/>
                      <a:gd name="connsiteY3" fmla="*/ 0 h 625428"/>
                      <a:gd name="connsiteX4" fmla="*/ 2255897 w 2967014"/>
                      <a:gd name="connsiteY4" fmla="*/ 0 h 625428"/>
                      <a:gd name="connsiteX5" fmla="*/ 2862774 w 2967014"/>
                      <a:gd name="connsiteY5" fmla="*/ 0 h 625428"/>
                      <a:gd name="connsiteX6" fmla="*/ 2967014 w 2967014"/>
                      <a:gd name="connsiteY6" fmla="*/ 104240 h 625428"/>
                      <a:gd name="connsiteX7" fmla="*/ 2967014 w 2967014"/>
                      <a:gd name="connsiteY7" fmla="*/ 521188 h 625428"/>
                      <a:gd name="connsiteX8" fmla="*/ 2862774 w 2967014"/>
                      <a:gd name="connsiteY8" fmla="*/ 625428 h 625428"/>
                      <a:gd name="connsiteX9" fmla="*/ 2255897 w 2967014"/>
                      <a:gd name="connsiteY9" fmla="*/ 625428 h 625428"/>
                      <a:gd name="connsiteX10" fmla="*/ 1566263 w 2967014"/>
                      <a:gd name="connsiteY10" fmla="*/ 625428 h 625428"/>
                      <a:gd name="connsiteX11" fmla="*/ 876630 w 2967014"/>
                      <a:gd name="connsiteY11" fmla="*/ 625428 h 625428"/>
                      <a:gd name="connsiteX12" fmla="*/ 104240 w 2967014"/>
                      <a:gd name="connsiteY12" fmla="*/ 625428 h 625428"/>
                      <a:gd name="connsiteX13" fmla="*/ 0 w 2967014"/>
                      <a:gd name="connsiteY13" fmla="*/ 521188 h 625428"/>
                      <a:gd name="connsiteX14" fmla="*/ 0 w 2967014"/>
                      <a:gd name="connsiteY14" fmla="*/ 104240 h 625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67014" h="625428" extrusionOk="0">
                        <a:moveTo>
                          <a:pt x="0" y="104240"/>
                        </a:moveTo>
                        <a:cubicBezTo>
                          <a:pt x="-3936" y="37257"/>
                          <a:pt x="50876" y="991"/>
                          <a:pt x="104240" y="0"/>
                        </a:cubicBezTo>
                        <a:cubicBezTo>
                          <a:pt x="374137" y="-27736"/>
                          <a:pt x="519659" y="2835"/>
                          <a:pt x="821459" y="0"/>
                        </a:cubicBezTo>
                        <a:cubicBezTo>
                          <a:pt x="1123259" y="-2835"/>
                          <a:pt x="1363064" y="-23859"/>
                          <a:pt x="1566263" y="0"/>
                        </a:cubicBezTo>
                        <a:cubicBezTo>
                          <a:pt x="1769462" y="23859"/>
                          <a:pt x="1926368" y="-1581"/>
                          <a:pt x="2255897" y="0"/>
                        </a:cubicBezTo>
                        <a:cubicBezTo>
                          <a:pt x="2585426" y="1581"/>
                          <a:pt x="2603488" y="-258"/>
                          <a:pt x="2862774" y="0"/>
                        </a:cubicBezTo>
                        <a:cubicBezTo>
                          <a:pt x="2921246" y="-13432"/>
                          <a:pt x="2964502" y="46342"/>
                          <a:pt x="2967014" y="104240"/>
                        </a:cubicBezTo>
                        <a:cubicBezTo>
                          <a:pt x="2972154" y="245673"/>
                          <a:pt x="2960412" y="360927"/>
                          <a:pt x="2967014" y="521188"/>
                        </a:cubicBezTo>
                        <a:cubicBezTo>
                          <a:pt x="2974217" y="569164"/>
                          <a:pt x="2914337" y="621906"/>
                          <a:pt x="2862774" y="625428"/>
                        </a:cubicBezTo>
                        <a:cubicBezTo>
                          <a:pt x="2635059" y="624360"/>
                          <a:pt x="2435008" y="607909"/>
                          <a:pt x="2255897" y="625428"/>
                        </a:cubicBezTo>
                        <a:cubicBezTo>
                          <a:pt x="2076786" y="642947"/>
                          <a:pt x="1811209" y="630182"/>
                          <a:pt x="1566263" y="625428"/>
                        </a:cubicBezTo>
                        <a:cubicBezTo>
                          <a:pt x="1321317" y="620674"/>
                          <a:pt x="1021248" y="615849"/>
                          <a:pt x="876630" y="625428"/>
                        </a:cubicBezTo>
                        <a:cubicBezTo>
                          <a:pt x="732012" y="635007"/>
                          <a:pt x="389059" y="645911"/>
                          <a:pt x="104240" y="625428"/>
                        </a:cubicBezTo>
                        <a:cubicBezTo>
                          <a:pt x="42693" y="625475"/>
                          <a:pt x="-8960" y="576202"/>
                          <a:pt x="0" y="521188"/>
                        </a:cubicBezTo>
                        <a:cubicBezTo>
                          <a:pt x="9919" y="423682"/>
                          <a:pt x="-1092" y="267414"/>
                          <a:pt x="0" y="1042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s-CO" dirty="0">
                <a:solidFill>
                  <a:schemeClr val="accent6">
                    <a:lumMod val="75000"/>
                  </a:schemeClr>
                </a:solidFill>
              </a:rPr>
              <a:t>RM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CBB428F-2AF3-48F1-9EA1-1723D11D400D}"/>
              </a:ext>
            </a:extLst>
          </p:cNvPr>
          <p:cNvSpPr/>
          <p:nvPr/>
        </p:nvSpPr>
        <p:spPr>
          <a:xfrm rot="18925005">
            <a:off x="7446187" y="3486777"/>
            <a:ext cx="124449" cy="1210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33BA860-EA03-4F77-9DAE-F4510C46B5FE}"/>
              </a:ext>
            </a:extLst>
          </p:cNvPr>
          <p:cNvSpPr/>
          <p:nvPr/>
        </p:nvSpPr>
        <p:spPr>
          <a:xfrm rot="18925005">
            <a:off x="8008660" y="3479665"/>
            <a:ext cx="124449" cy="1210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1A8379F-7929-417F-B1E7-A5089F6EE65F}"/>
              </a:ext>
            </a:extLst>
          </p:cNvPr>
          <p:cNvSpPr/>
          <p:nvPr/>
        </p:nvSpPr>
        <p:spPr>
          <a:xfrm rot="18925005">
            <a:off x="4463704" y="2341756"/>
            <a:ext cx="124449" cy="121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115123A-1B61-46DB-8C72-29BA3A9F6C1A}"/>
              </a:ext>
            </a:extLst>
          </p:cNvPr>
          <p:cNvSpPr/>
          <p:nvPr/>
        </p:nvSpPr>
        <p:spPr>
          <a:xfrm rot="18925005">
            <a:off x="6153028" y="2341755"/>
            <a:ext cx="124449" cy="121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D670778-688D-445B-8F38-02E24F6AD6B4}"/>
              </a:ext>
            </a:extLst>
          </p:cNvPr>
          <p:cNvSpPr/>
          <p:nvPr/>
        </p:nvSpPr>
        <p:spPr>
          <a:xfrm rot="18925005">
            <a:off x="7584027" y="2341755"/>
            <a:ext cx="124449" cy="121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FE0F6C-7F25-4A85-A4DB-E94D087D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71" y="959738"/>
            <a:ext cx="1099494" cy="1070096"/>
          </a:xfrm>
          <a:prstGeom prst="rect">
            <a:avLst/>
          </a:pr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677B961-9E3F-40BC-8CB8-D9197BB8A3E6}"/>
              </a:ext>
            </a:extLst>
          </p:cNvPr>
          <p:cNvSpPr/>
          <p:nvPr/>
        </p:nvSpPr>
        <p:spPr>
          <a:xfrm>
            <a:off x="2941320" y="2439850"/>
            <a:ext cx="1753522" cy="775790"/>
          </a:xfrm>
          <a:custGeom>
            <a:avLst/>
            <a:gdLst>
              <a:gd name="connsiteX0" fmla="*/ 1577340 w 1680758"/>
              <a:gd name="connsiteY0" fmla="*/ 0 h 708660"/>
              <a:gd name="connsiteX1" fmla="*/ 1584960 w 1680758"/>
              <a:gd name="connsiteY1" fmla="*/ 91440 h 708660"/>
              <a:gd name="connsiteX2" fmla="*/ 563880 w 1680758"/>
              <a:gd name="connsiteY2" fmla="*/ 45720 h 708660"/>
              <a:gd name="connsiteX3" fmla="*/ 0 w 1680758"/>
              <a:gd name="connsiteY3" fmla="*/ 708660 h 70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758" h="708660">
                <a:moveTo>
                  <a:pt x="1577340" y="0"/>
                </a:moveTo>
                <a:cubicBezTo>
                  <a:pt x="1665605" y="41910"/>
                  <a:pt x="1753870" y="83820"/>
                  <a:pt x="1584960" y="91440"/>
                </a:cubicBezTo>
                <a:cubicBezTo>
                  <a:pt x="1416050" y="99060"/>
                  <a:pt x="828040" y="-57150"/>
                  <a:pt x="563880" y="45720"/>
                </a:cubicBezTo>
                <a:cubicBezTo>
                  <a:pt x="299720" y="148590"/>
                  <a:pt x="149860" y="428625"/>
                  <a:pt x="0" y="708660"/>
                </a:cubicBezTo>
              </a:path>
            </a:pathLst>
          </a:custGeom>
          <a:noFill/>
          <a:ln w="9525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9A0B44E-8BF0-4F3A-93CD-29AB524CEB95}"/>
              </a:ext>
            </a:extLst>
          </p:cNvPr>
          <p:cNvSpPr/>
          <p:nvPr/>
        </p:nvSpPr>
        <p:spPr>
          <a:xfrm>
            <a:off x="2799332" y="2430780"/>
            <a:ext cx="3653856" cy="754380"/>
          </a:xfrm>
          <a:custGeom>
            <a:avLst/>
            <a:gdLst>
              <a:gd name="connsiteX0" fmla="*/ 3471928 w 3653856"/>
              <a:gd name="connsiteY0" fmla="*/ 0 h 754380"/>
              <a:gd name="connsiteX1" fmla="*/ 3593848 w 3653856"/>
              <a:gd name="connsiteY1" fmla="*/ 45720 h 754380"/>
              <a:gd name="connsiteX2" fmla="*/ 2633728 w 3653856"/>
              <a:gd name="connsiteY2" fmla="*/ 68580 h 754380"/>
              <a:gd name="connsiteX3" fmla="*/ 2626108 w 3653856"/>
              <a:gd name="connsiteY3" fmla="*/ 716280 h 754380"/>
              <a:gd name="connsiteX4" fmla="*/ 370588 w 3653856"/>
              <a:gd name="connsiteY4" fmla="*/ 571500 h 754380"/>
              <a:gd name="connsiteX5" fmla="*/ 27688 w 3653856"/>
              <a:gd name="connsiteY5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3856" h="754380">
                <a:moveTo>
                  <a:pt x="3471928" y="0"/>
                </a:moveTo>
                <a:cubicBezTo>
                  <a:pt x="3602738" y="17145"/>
                  <a:pt x="3733548" y="34290"/>
                  <a:pt x="3593848" y="45720"/>
                </a:cubicBezTo>
                <a:cubicBezTo>
                  <a:pt x="3454148" y="57150"/>
                  <a:pt x="2795018" y="-43180"/>
                  <a:pt x="2633728" y="68580"/>
                </a:cubicBezTo>
                <a:cubicBezTo>
                  <a:pt x="2472438" y="180340"/>
                  <a:pt x="3003298" y="632460"/>
                  <a:pt x="2626108" y="716280"/>
                </a:cubicBezTo>
                <a:cubicBezTo>
                  <a:pt x="2248918" y="800100"/>
                  <a:pt x="803658" y="565150"/>
                  <a:pt x="370588" y="571500"/>
                </a:cubicBezTo>
                <a:cubicBezTo>
                  <a:pt x="-62482" y="577850"/>
                  <a:pt x="-17397" y="666115"/>
                  <a:pt x="27688" y="754380"/>
                </a:cubicBezTo>
              </a:path>
            </a:pathLst>
          </a:custGeom>
          <a:noFill/>
          <a:ln w="9525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8" name="Picture 97" descr="Logo, company name&#10;&#10;Description automatically generated">
            <a:extLst>
              <a:ext uri="{FF2B5EF4-FFF2-40B4-BE49-F238E27FC236}">
                <a16:creationId xmlns:a16="http://schemas.microsoft.com/office/drawing/2014/main" id="{8C8723D5-58B6-4DBF-B318-35878D881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8486" y="4572281"/>
            <a:ext cx="1351967" cy="38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4D2517FB-0491-4F9F-9479-8DAD6D91CD3B}"/>
              </a:ext>
            </a:extLst>
          </p:cNvPr>
          <p:cNvGrpSpPr/>
          <p:nvPr/>
        </p:nvGrpSpPr>
        <p:grpSpPr>
          <a:xfrm>
            <a:off x="8506664" y="4238987"/>
            <a:ext cx="360271" cy="385026"/>
            <a:chOff x="3986410" y="3510002"/>
            <a:chExt cx="598800" cy="667627"/>
          </a:xfrm>
        </p:grpSpPr>
        <p:sp>
          <p:nvSpPr>
            <p:cNvPr id="100" name="Hexagon 99">
              <a:extLst>
                <a:ext uri="{FF2B5EF4-FFF2-40B4-BE49-F238E27FC236}">
                  <a16:creationId xmlns:a16="http://schemas.microsoft.com/office/drawing/2014/main" id="{64ADBE36-109A-4FC2-B8DD-BD0C5A22F686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101" name="Diamond 100">
              <a:extLst>
                <a:ext uri="{FF2B5EF4-FFF2-40B4-BE49-F238E27FC236}">
                  <a16:creationId xmlns:a16="http://schemas.microsoft.com/office/drawing/2014/main" id="{0C6F70A4-2E3D-41B3-8923-372CDB38E6FF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3BF0135-2F06-409D-9B56-169142618F5A}"/>
              </a:ext>
            </a:extLst>
          </p:cNvPr>
          <p:cNvGrpSpPr/>
          <p:nvPr/>
        </p:nvGrpSpPr>
        <p:grpSpPr>
          <a:xfrm>
            <a:off x="8253010" y="4104048"/>
            <a:ext cx="360271" cy="385026"/>
            <a:chOff x="3986410" y="3510002"/>
            <a:chExt cx="598800" cy="667627"/>
          </a:xfrm>
        </p:grpSpPr>
        <p:sp>
          <p:nvSpPr>
            <p:cNvPr id="103" name="Hexagon 102">
              <a:extLst>
                <a:ext uri="{FF2B5EF4-FFF2-40B4-BE49-F238E27FC236}">
                  <a16:creationId xmlns:a16="http://schemas.microsoft.com/office/drawing/2014/main" id="{C8093039-06AF-4735-941C-CECCCD0DCD16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104" name="Diamond 103">
              <a:extLst>
                <a:ext uri="{FF2B5EF4-FFF2-40B4-BE49-F238E27FC236}">
                  <a16:creationId xmlns:a16="http://schemas.microsoft.com/office/drawing/2014/main" id="{6404720B-7FD3-4B33-9466-52A4FD26042E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512E470-0BA9-4D2E-B46E-89F7AA332423}"/>
              </a:ext>
            </a:extLst>
          </p:cNvPr>
          <p:cNvCxnSpPr/>
          <p:nvPr/>
        </p:nvCxnSpPr>
        <p:spPr>
          <a:xfrm>
            <a:off x="8070884" y="3721374"/>
            <a:ext cx="0" cy="710126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0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3" grpId="0" animBg="1"/>
      <p:bldP spid="20" grpId="0" animBg="1"/>
      <p:bldP spid="33" grpId="0" animBg="1"/>
      <p:bldP spid="59" grpId="0" animBg="1"/>
      <p:bldP spid="64" grpId="0" animBg="1"/>
      <p:bldP spid="66" grpId="0" animBg="1"/>
      <p:bldP spid="70" grpId="0" animBg="1"/>
      <p:bldP spid="82" grpId="0" animBg="1"/>
      <p:bldP spid="83" grpId="0" animBg="1"/>
      <p:bldP spid="85" grpId="0" animBg="1"/>
      <p:bldP spid="89" grpId="0" animBg="1"/>
      <p:bldP spid="96" grpId="0" animBg="1"/>
      <p:bldP spid="9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6ED829F-6B5C-41BE-A5FE-E116E304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8" y="0"/>
            <a:ext cx="91009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34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BF59-7991-4426-A9CD-B8274ACC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Apache HTTPD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3C20A-C4DE-4281-BA1A-38E792F2E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Servidor WEB: Ofrece recursos sobre protocolo HTTP 1, 1.1, 2 </a:t>
            </a:r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13187B08-2605-4481-9E34-60E8EDAE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31" y="1181602"/>
            <a:ext cx="2088407" cy="344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215838-8ED8-4249-AD96-475A33D4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48" y="1302328"/>
            <a:ext cx="5334744" cy="26673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B642D-DDA9-4368-8D25-AD643348537D}"/>
              </a:ext>
            </a:extLst>
          </p:cNvPr>
          <p:cNvCxnSpPr>
            <a:endCxn id="13" idx="1"/>
          </p:cNvCxnSpPr>
          <p:nvPr/>
        </p:nvCxnSpPr>
        <p:spPr>
          <a:xfrm flipV="1">
            <a:off x="1158240" y="1435697"/>
            <a:ext cx="1744608" cy="309283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2EE8D1C-C705-4419-8978-6E886E5C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647" y="1700462"/>
            <a:ext cx="4486085" cy="32370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5A93E5-B5BA-43F2-AA80-793D3BDD431E}"/>
              </a:ext>
            </a:extLst>
          </p:cNvPr>
          <p:cNvCxnSpPr/>
          <p:nvPr/>
        </p:nvCxnSpPr>
        <p:spPr>
          <a:xfrm>
            <a:off x="1158240" y="2080260"/>
            <a:ext cx="2088407" cy="982980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6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BF59-7991-4426-A9CD-B8274ACC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Apache HTTPD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3C20A-C4DE-4281-BA1A-38E792F2E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httpd.conf</a:t>
            </a:r>
            <a:r>
              <a:rPr lang="es-CO" dirty="0"/>
              <a:t>: </a:t>
            </a:r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13187B08-2605-4481-9E34-60E8EDAE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31" y="1181602"/>
            <a:ext cx="2088407" cy="344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215838-8ED8-4249-AD96-475A33D4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48" y="1302328"/>
            <a:ext cx="5334744" cy="26673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1B642D-DDA9-4368-8D25-AD643348537D}"/>
              </a:ext>
            </a:extLst>
          </p:cNvPr>
          <p:cNvCxnSpPr>
            <a:endCxn id="13" idx="1"/>
          </p:cNvCxnSpPr>
          <p:nvPr/>
        </p:nvCxnSpPr>
        <p:spPr>
          <a:xfrm flipV="1">
            <a:off x="1158240" y="1435697"/>
            <a:ext cx="1744608" cy="309283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5A93E5-B5BA-43F2-AA80-793D3BDD431E}"/>
              </a:ext>
            </a:extLst>
          </p:cNvPr>
          <p:cNvCxnSpPr/>
          <p:nvPr/>
        </p:nvCxnSpPr>
        <p:spPr>
          <a:xfrm>
            <a:off x="1158240" y="2080260"/>
            <a:ext cx="2088407" cy="982980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BED868-9B3A-42B1-AE31-04B19D7EBA5C}"/>
              </a:ext>
            </a:extLst>
          </p:cNvPr>
          <p:cNvSpPr txBox="1"/>
          <p:nvPr/>
        </p:nvSpPr>
        <p:spPr>
          <a:xfrm>
            <a:off x="2388870" y="651164"/>
            <a:ext cx="531495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</a:rPr>
              <a:t>httpd.exe -t -f &lt;base&gt;\conf\httpd.conf</a:t>
            </a:r>
          </a:p>
          <a:p>
            <a:r>
              <a:rPr lang="es-CO" dirty="0" err="1">
                <a:latin typeface="Source Sans Pro" panose="020B0503030403020204" pitchFamily="34" charset="0"/>
              </a:rPr>
              <a:t>Syntax</a:t>
            </a:r>
            <a:r>
              <a:rPr lang="es-CO" dirty="0">
                <a:latin typeface="Source Sans Pro" panose="020B0503030403020204" pitchFamily="34" charset="0"/>
              </a:rPr>
              <a:t> 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63995-56E2-4A4A-9BDC-BADF4C191181}"/>
              </a:ext>
            </a:extLst>
          </p:cNvPr>
          <p:cNvSpPr txBox="1"/>
          <p:nvPr/>
        </p:nvSpPr>
        <p:spPr>
          <a:xfrm>
            <a:off x="1941195" y="2374678"/>
            <a:ext cx="895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Directive</a:t>
            </a:r>
            <a:r>
              <a:rPr lang="es-CO" dirty="0"/>
              <a:t> </a:t>
            </a:r>
          </a:p>
        </p:txBody>
      </p:sp>
      <p:pic>
        <p:nvPicPr>
          <p:cNvPr id="8" name="Picture 7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13C6BB12-F5A5-4EC5-9882-C58BD2102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351" y="1644131"/>
            <a:ext cx="3886742" cy="1124107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66BAE561-8EF5-43F8-9EE2-28C821E9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157" y="1569065"/>
            <a:ext cx="1398684" cy="3509309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09FB7B30-0C1D-4D7C-9F69-51A5C28BA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351" y="2837430"/>
            <a:ext cx="2114729" cy="1271148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84DECD3A-C4CA-45A6-A37C-C5065E440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2351" y="4177770"/>
            <a:ext cx="2400029" cy="6545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E8EAEE4-C3EB-48EF-8111-49D9CB2B9A21}"/>
              </a:ext>
            </a:extLst>
          </p:cNvPr>
          <p:cNvSpPr txBox="1"/>
          <p:nvPr/>
        </p:nvSpPr>
        <p:spPr>
          <a:xfrm>
            <a:off x="7960856" y="3457447"/>
            <a:ext cx="957313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s-CO" dirty="0"/>
              <a:t>error.log</a:t>
            </a:r>
          </a:p>
          <a:p>
            <a:r>
              <a:rPr lang="es-CO" dirty="0"/>
              <a:t>access.log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F8A14B-9B4B-4BC1-89B7-7D16BDEB4270}"/>
              </a:ext>
            </a:extLst>
          </p:cNvPr>
          <p:cNvCxnSpPr/>
          <p:nvPr/>
        </p:nvCxnSpPr>
        <p:spPr>
          <a:xfrm>
            <a:off x="1343025" y="3143250"/>
            <a:ext cx="2082132" cy="592931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1832BD-ADF5-419D-B033-7443C2619E18}"/>
              </a:ext>
            </a:extLst>
          </p:cNvPr>
          <p:cNvSpPr txBox="1"/>
          <p:nvPr/>
        </p:nvSpPr>
        <p:spPr>
          <a:xfrm>
            <a:off x="2327564" y="2423057"/>
            <a:ext cx="465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dirty="0">
                <a:effectLst/>
              </a:rPr>
              <a:t> 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6265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C7A533-488D-4528-8B03-6CBCAE41E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87" y="0"/>
            <a:ext cx="65135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4E807A-1AAA-45C0-9DCC-C9A7C99B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Bases Datos AWS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F7562E-78B6-45FB-A40A-338A05423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10"/>
          <a:stretch/>
        </p:blipFill>
        <p:spPr bwMode="auto">
          <a:xfrm>
            <a:off x="119930" y="1371599"/>
            <a:ext cx="4334306" cy="190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6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E302-5D95-4F0B-AAF7-8B44EB0F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Aurora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0D755A-F22B-420B-8D63-EC6818581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27" y="1641793"/>
            <a:ext cx="4876800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F25D7-9EE3-44EC-A543-532E11AEA650}"/>
              </a:ext>
            </a:extLst>
          </p:cNvPr>
          <p:cNvSpPr txBox="1"/>
          <p:nvPr/>
        </p:nvSpPr>
        <p:spPr>
          <a:xfrm>
            <a:off x="323850" y="627460"/>
            <a:ext cx="35692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4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Nunito"/>
              </a:rPr>
              <a:t>Aurora</a:t>
            </a:r>
            <a:endParaRPr lang="en-US" b="0" dirty="0">
              <a:effectLst/>
            </a:endParaRPr>
          </a:p>
          <a:p>
            <a:pPr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232F3E"/>
                </a:solidFill>
                <a:effectLst/>
                <a:latin typeface="Arial" panose="020B0604020202020204" pitchFamily="34" charset="0"/>
              </a:rPr>
              <a:t>MySQL and PostgreSQL-compatible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Nunito"/>
            </a:endParaRPr>
          </a:p>
          <a:p>
            <a:pPr rtl="0">
              <a:spcBef>
                <a:spcPts val="4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Nunito"/>
              </a:rPr>
              <a:t>Que dice AWS:</a:t>
            </a:r>
            <a:endParaRPr lang="en-US" b="0" dirty="0">
              <a:effectLst/>
            </a:endParaRPr>
          </a:p>
          <a:p>
            <a:pPr rtl="0" fontAlgn="base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232F3E"/>
                </a:solidFill>
                <a:effectLst/>
                <a:latin typeface="Arial" panose="020B0604020202020204" pitchFamily="34" charset="0"/>
              </a:rPr>
              <a:t>Amazon Aurora is up to </a:t>
            </a:r>
            <a:r>
              <a:rPr lang="en-US" sz="14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five times</a:t>
            </a:r>
            <a:r>
              <a:rPr lang="en-US" sz="1400" b="0" i="0" u="none" strike="noStrike" dirty="0">
                <a:solidFill>
                  <a:srgbClr val="232F3E"/>
                </a:solidFill>
                <a:effectLst/>
                <a:latin typeface="Arial" panose="020B0604020202020204" pitchFamily="34" charset="0"/>
              </a:rPr>
              <a:t> faster than standard </a:t>
            </a:r>
            <a:r>
              <a:rPr lang="en-US" sz="1400" b="0" i="0" u="none" strike="noStrike" dirty="0">
                <a:solidFill>
                  <a:srgbClr val="007EB9"/>
                </a:solidFill>
                <a:effectLst/>
                <a:latin typeface="Arial" panose="020B0604020202020204" pitchFamily="34" charset="0"/>
                <a:hlinkClick r:id="rId3"/>
              </a:rPr>
              <a:t>MySQL</a:t>
            </a:r>
            <a:r>
              <a:rPr lang="en-US" sz="1400" b="0" i="0" u="none" strike="noStrike" dirty="0">
                <a:solidFill>
                  <a:srgbClr val="232F3E"/>
                </a:solidFill>
                <a:effectLst/>
                <a:latin typeface="Arial" panose="020B0604020202020204" pitchFamily="34" charset="0"/>
              </a:rPr>
              <a:t> databases and </a:t>
            </a:r>
            <a:r>
              <a:rPr lang="en-US" sz="14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three times</a:t>
            </a:r>
            <a:r>
              <a:rPr lang="en-US" sz="1400" b="1" i="0" u="none" strike="noStrike" dirty="0">
                <a:solidFill>
                  <a:srgbClr val="232F3E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u="none" strike="noStrike" dirty="0">
                <a:solidFill>
                  <a:srgbClr val="232F3E"/>
                </a:solidFill>
                <a:effectLst/>
                <a:latin typeface="Arial" panose="020B0604020202020204" pitchFamily="34" charset="0"/>
              </a:rPr>
              <a:t>faster than standard PostgreSQL databases. 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Nunito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232F3E"/>
                </a:solidFill>
                <a:effectLst/>
                <a:latin typeface="Arial" panose="020B0604020202020204" pitchFamily="34" charset="0"/>
              </a:rPr>
              <a:t>It provides the security, availability, and reliability of commercial databases at </a:t>
            </a:r>
            <a:r>
              <a:rPr lang="en-US" sz="1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1/10th </a:t>
            </a:r>
            <a:r>
              <a:rPr lang="en-US" sz="1400" b="0" i="0" u="none" strike="noStrike" dirty="0">
                <a:solidFill>
                  <a:srgbClr val="232F3E"/>
                </a:solidFill>
                <a:effectLst/>
                <a:latin typeface="Arial" panose="020B0604020202020204" pitchFamily="34" charset="0"/>
              </a:rPr>
              <a:t>the cost. 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Nunito"/>
            </a:endParaRPr>
          </a:p>
          <a:p>
            <a:br>
              <a:rPr lang="en-US" b="0" dirty="0">
                <a:effectLst/>
              </a:rPr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73200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2009B8-DFD6-4CC1-9946-09D1303E9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Redshift</a:t>
            </a:r>
            <a:endParaRPr lang="es-C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1EFC3-DB9A-40B0-8E2F-39136CA4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383" y="671599"/>
            <a:ext cx="3096490" cy="2005445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3074" name="Picture 2" descr="Redshift Data Lake Integration">
            <a:extLst>
              <a:ext uri="{FF2B5EF4-FFF2-40B4-BE49-F238E27FC236}">
                <a16:creationId xmlns:a16="http://schemas.microsoft.com/office/drawing/2014/main" id="{5EB87D98-FAD5-4D1A-846C-E862E20C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866" y="671600"/>
            <a:ext cx="5038180" cy="379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mazon Redshift with AQUA">
            <a:extLst>
              <a:ext uri="{FF2B5EF4-FFF2-40B4-BE49-F238E27FC236}">
                <a16:creationId xmlns:a16="http://schemas.microsoft.com/office/drawing/2014/main" id="{4784537C-3198-459D-975A-61D5CB6A5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70" y="2999509"/>
            <a:ext cx="2672689" cy="20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79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2F6842-52F5-4EC2-A609-748B44D60970}"/>
              </a:ext>
            </a:extLst>
          </p:cNvPr>
          <p:cNvGrpSpPr/>
          <p:nvPr/>
        </p:nvGrpSpPr>
        <p:grpSpPr>
          <a:xfrm>
            <a:off x="2820003" y="2060852"/>
            <a:ext cx="4322016" cy="2246769"/>
            <a:chOff x="1893624" y="1427067"/>
            <a:chExt cx="4322016" cy="2246769"/>
          </a:xfrm>
        </p:grpSpPr>
        <p:sp>
          <p:nvSpPr>
            <p:cNvPr id="718" name="Google Shape;718;p54"/>
            <p:cNvSpPr/>
            <p:nvPr/>
          </p:nvSpPr>
          <p:spPr>
            <a:xfrm>
              <a:off x="1893624" y="1427067"/>
              <a:ext cx="4322016" cy="22467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4000" b="1" dirty="0">
                  <a:solidFill>
                    <a:srgbClr val="243C75"/>
                  </a:solidFill>
                  <a:latin typeface="Gill Sans"/>
                  <a:ea typeface="Gill Sans"/>
                  <a:cs typeface="Gill Sans"/>
                  <a:sym typeface="Gill Sans"/>
                </a:rPr>
                <a:t>AP</a:t>
              </a:r>
              <a:r>
                <a:rPr lang="es-CO" sz="14000" b="1" dirty="0">
                  <a:solidFill>
                    <a:srgbClr val="468AB8"/>
                  </a:solidFill>
                  <a:latin typeface="Gill Sans"/>
                  <a:ea typeface="Gill Sans"/>
                  <a:cs typeface="Gill Sans"/>
                  <a:sym typeface="Gill Sans"/>
                </a:rPr>
                <a:t>I</a:t>
              </a:r>
              <a:endParaRPr sz="14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719" name="Google Shape;719;p54" descr="SOA-Experts"/>
            <p:cNvPicPr preferRelativeResize="0"/>
            <p:nvPr/>
          </p:nvPicPr>
          <p:blipFill rotWithShape="1">
            <a:blip r:embed="rId3">
              <a:alphaModFix/>
            </a:blip>
            <a:srcRect l="90309" t="2989" r="250" b="4223"/>
            <a:stretch/>
          </p:blipFill>
          <p:spPr>
            <a:xfrm>
              <a:off x="4926806" y="2000250"/>
              <a:ext cx="283431" cy="11572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0" name="Google Shape;720;p54"/>
          <p:cNvSpPr/>
          <p:nvPr/>
        </p:nvSpPr>
        <p:spPr>
          <a:xfrm>
            <a:off x="290946" y="586656"/>
            <a:ext cx="6851073" cy="216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4"/>
          <p:cNvSpPr/>
          <p:nvPr/>
        </p:nvSpPr>
        <p:spPr>
          <a:xfrm>
            <a:off x="6361112" y="2185363"/>
            <a:ext cx="189026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1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VCSOFT Argentina S.A.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Luis María Campos 134 10°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Tel.: (54-11) 5258 2374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Cel:(54 9 11) 3236 9775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Buenos Aires, Argentina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4"/>
          <p:cNvSpPr/>
          <p:nvPr/>
        </p:nvSpPr>
        <p:spPr>
          <a:xfrm>
            <a:off x="6361113" y="3082648"/>
            <a:ext cx="189026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1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VCSOFT  S.A.S.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Calle 100 No 17A - 36 Of. 601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Tel: (57-1) 621 9348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Cel: 315 343 3919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Bogotá, Colombia</a:t>
            </a:r>
            <a:endParaRPr/>
          </a:p>
        </p:txBody>
      </p:sp>
      <p:pic>
        <p:nvPicPr>
          <p:cNvPr id="723" name="Google Shape;723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1113" y="1674945"/>
            <a:ext cx="1806142" cy="530982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4"/>
          <p:cNvSpPr/>
          <p:nvPr/>
        </p:nvSpPr>
        <p:spPr>
          <a:xfrm>
            <a:off x="6361113" y="4017830"/>
            <a:ext cx="194796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1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VCSOFT Chile S.A.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Francisco Antonio Encina 1781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Tel: (56-2) 28171983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Cel:(56-9) 6288 5114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Santiago, Chile</a:t>
            </a:r>
            <a:endParaRPr sz="100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Buenas prácticas Cloud Nativa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494634"/>
              </p:ext>
            </p:extLst>
          </p:nvPr>
        </p:nvGraphicFramePr>
        <p:xfrm>
          <a:off x="762334" y="434521"/>
          <a:ext cx="7735591" cy="427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730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99A9-2A3A-4244-A921-B63F2980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ACFD38-23FF-4794-9E16-30E13AA37B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17088"/>
              </p:ext>
            </p:extLst>
          </p:nvPr>
        </p:nvGraphicFramePr>
        <p:xfrm>
          <a:off x="323850" y="654050"/>
          <a:ext cx="8534400" cy="415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84E894A-C671-4353-A572-58963CD0BD3B}"/>
              </a:ext>
            </a:extLst>
          </p:cNvPr>
          <p:cNvSpPr txBox="1"/>
          <p:nvPr/>
        </p:nvSpPr>
        <p:spPr>
          <a:xfrm>
            <a:off x="6879431" y="3050381"/>
            <a:ext cx="1978427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</a:p>
          <a:p>
            <a:pPr algn="l"/>
            <a:r>
              <a: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 Reliability Engineering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Confiabilidad</a:t>
            </a:r>
            <a:r>
              <a: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la </a:t>
            </a:r>
            <a:r>
              <a:rPr 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solución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Visibilidad</a:t>
            </a:r>
            <a:r>
              <a: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Ejecución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Gobierno</a:t>
            </a:r>
            <a:r>
              <a: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Control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Seguridad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Disponibilidad</a:t>
            </a:r>
            <a:r>
              <a: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Elasticidad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Evolución</a:t>
            </a:r>
            <a:r>
              <a: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y </a:t>
            </a:r>
            <a:r>
              <a:rPr 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mantenibilidad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Mayor gestion </a:t>
            </a:r>
            <a:r>
              <a:rPr 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</a:t>
            </a:r>
            <a:endParaRPr lang="es-419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7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2675" y="4861245"/>
            <a:ext cx="67913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Abel"/>
                <a:cs typeface="Calibri" panose="020F0502020204030204" pitchFamily="34" charset="0"/>
              </a:rPr>
              <a:t>David Cohn: Kubernetes, </a:t>
            </a:r>
            <a:r>
              <a:rPr lang="en-US" sz="1100" dirty="0" err="1">
                <a:latin typeface="Abel"/>
                <a:cs typeface="Calibri" panose="020F0502020204030204" pitchFamily="34" charset="0"/>
              </a:rPr>
              <a:t>Istio</a:t>
            </a:r>
            <a:r>
              <a:rPr lang="en-US" sz="1100" dirty="0">
                <a:latin typeface="Abel"/>
                <a:cs typeface="Calibri" panose="020F0502020204030204" pitchFamily="34" charset="0"/>
              </a:rPr>
              <a:t>, Kafka, and Camel: The glue to your agency's cloud-native strategy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tx1"/>
                </a:solidFill>
              </a:rPr>
              <a:t>Evolución hacia Cloud </a:t>
            </a:r>
            <a:r>
              <a:rPr lang="es-CO" dirty="0" err="1">
                <a:solidFill>
                  <a:schemeClr val="tx1"/>
                </a:solidFill>
              </a:rPr>
              <a:t>Native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3850" y="654537"/>
            <a:ext cx="4248150" cy="4158647"/>
          </a:xfrm>
        </p:spPr>
        <p:txBody>
          <a:bodyPr/>
          <a:lstStyle/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Centralización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Metodología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Waterfall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Operadores Humanos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Servers Linux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CVS/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subversion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JEE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AppServer</a:t>
            </a: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(WebSphere, etc.)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Balancers</a:t>
            </a: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FWs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Batch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Soluciones Monolíticas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JMS/IBM MQ series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ESB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5305425" y="654537"/>
            <a:ext cx="3676650" cy="415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1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CO" kern="0" dirty="0">
                <a:solidFill>
                  <a:schemeClr val="accent3">
                    <a:lumMod val="50000"/>
                  </a:schemeClr>
                </a:solidFill>
              </a:rPr>
              <a:t>Altamente Distribuido</a:t>
            </a:r>
          </a:p>
          <a:p>
            <a:r>
              <a:rPr lang="es-CO" kern="0" dirty="0">
                <a:solidFill>
                  <a:schemeClr val="accent3">
                    <a:lumMod val="50000"/>
                  </a:schemeClr>
                </a:solidFill>
              </a:rPr>
              <a:t>Agile</a:t>
            </a:r>
          </a:p>
          <a:p>
            <a:r>
              <a:rPr lang="es-CO" kern="0" dirty="0" err="1">
                <a:solidFill>
                  <a:schemeClr val="accent3">
                    <a:lumMod val="50000"/>
                  </a:schemeClr>
                </a:solidFill>
              </a:rPr>
              <a:t>DevSecOps</a:t>
            </a:r>
            <a:endParaRPr lang="es-CO" kern="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s-CO" kern="0" dirty="0" err="1">
                <a:solidFill>
                  <a:schemeClr val="accent3">
                    <a:lumMod val="50000"/>
                  </a:schemeClr>
                </a:solidFill>
              </a:rPr>
              <a:t>ContainerD</a:t>
            </a:r>
            <a:endParaRPr lang="es-CO" kern="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s-CO" kern="0" dirty="0">
                <a:solidFill>
                  <a:schemeClr val="accent3">
                    <a:lumMod val="50000"/>
                  </a:schemeClr>
                </a:solidFill>
              </a:rPr>
              <a:t>GIT</a:t>
            </a:r>
          </a:p>
          <a:p>
            <a:r>
              <a:rPr lang="es-CO" kern="0" dirty="0">
                <a:solidFill>
                  <a:schemeClr val="accent3">
                    <a:lumMod val="50000"/>
                  </a:schemeClr>
                </a:solidFill>
              </a:rPr>
              <a:t>Kubernetes </a:t>
            </a:r>
          </a:p>
          <a:p>
            <a:r>
              <a:rPr lang="es-CO" kern="0" dirty="0">
                <a:solidFill>
                  <a:schemeClr val="accent3">
                    <a:lumMod val="50000"/>
                  </a:schemeClr>
                </a:solidFill>
              </a:rPr>
              <a:t>Service </a:t>
            </a:r>
            <a:r>
              <a:rPr lang="es-CO" kern="0" dirty="0" err="1">
                <a:solidFill>
                  <a:schemeClr val="accent3">
                    <a:lumMod val="50000"/>
                  </a:schemeClr>
                </a:solidFill>
              </a:rPr>
              <a:t>Mesh</a:t>
            </a:r>
            <a:endParaRPr lang="es-CO" kern="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s-CO" kern="0" dirty="0" err="1">
                <a:solidFill>
                  <a:schemeClr val="accent3">
                    <a:lumMod val="50000"/>
                  </a:schemeClr>
                </a:solidFill>
              </a:rPr>
              <a:t>Event</a:t>
            </a:r>
            <a:r>
              <a:rPr lang="es-CO" kern="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CO" kern="0" dirty="0" err="1">
                <a:solidFill>
                  <a:schemeClr val="accent3">
                    <a:lumMod val="50000"/>
                  </a:schemeClr>
                </a:solidFill>
              </a:rPr>
              <a:t>Streaming</a:t>
            </a:r>
            <a:endParaRPr lang="es-CO" kern="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s-CO" kern="0" dirty="0">
                <a:solidFill>
                  <a:schemeClr val="accent3">
                    <a:lumMod val="50000"/>
                  </a:schemeClr>
                </a:solidFill>
              </a:rPr>
              <a:t>Microservicios</a:t>
            </a:r>
          </a:p>
          <a:p>
            <a:r>
              <a:rPr lang="es-CO" kern="0" dirty="0">
                <a:solidFill>
                  <a:schemeClr val="accent3">
                    <a:lumMod val="50000"/>
                  </a:schemeClr>
                </a:solidFill>
              </a:rPr>
              <a:t>Kafka</a:t>
            </a:r>
          </a:p>
          <a:p>
            <a:r>
              <a:rPr lang="es-CO" kern="0" dirty="0">
                <a:solidFill>
                  <a:schemeClr val="accent3">
                    <a:lumMod val="50000"/>
                  </a:schemeClr>
                </a:solidFill>
              </a:rPr>
              <a:t>Camel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517536" y="750859"/>
            <a:ext cx="842354" cy="17690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517536" y="1116598"/>
            <a:ext cx="842354" cy="17690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517536" y="1482337"/>
            <a:ext cx="842354" cy="17690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517536" y="1848076"/>
            <a:ext cx="842354" cy="17690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517536" y="2579554"/>
            <a:ext cx="842354" cy="17690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517536" y="2945293"/>
            <a:ext cx="842354" cy="17690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17536" y="3311032"/>
            <a:ext cx="842354" cy="17690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517536" y="3676771"/>
            <a:ext cx="842354" cy="17690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4517536" y="2213815"/>
            <a:ext cx="842354" cy="17690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ight Arrow 12">
            <a:extLst>
              <a:ext uri="{FF2B5EF4-FFF2-40B4-BE49-F238E27FC236}">
                <a16:creationId xmlns:a16="http://schemas.microsoft.com/office/drawing/2014/main" id="{88E543E0-DF06-4469-A7D0-5DBF1F87DE9B}"/>
              </a:ext>
            </a:extLst>
          </p:cNvPr>
          <p:cNvSpPr/>
          <p:nvPr/>
        </p:nvSpPr>
        <p:spPr>
          <a:xfrm>
            <a:off x="4517536" y="4042510"/>
            <a:ext cx="842354" cy="17690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ight Arrow 12">
            <a:extLst>
              <a:ext uri="{FF2B5EF4-FFF2-40B4-BE49-F238E27FC236}">
                <a16:creationId xmlns:a16="http://schemas.microsoft.com/office/drawing/2014/main" id="{090CDB0C-123B-4D4E-94C4-495A82D0C13F}"/>
              </a:ext>
            </a:extLst>
          </p:cNvPr>
          <p:cNvSpPr/>
          <p:nvPr/>
        </p:nvSpPr>
        <p:spPr>
          <a:xfrm>
            <a:off x="4517536" y="4408250"/>
            <a:ext cx="842354" cy="17690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6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74FA-2F27-47E8-AB89-3577714B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Estructura General </a:t>
            </a:r>
            <a:r>
              <a:rPr lang="es-419" dirty="0" err="1"/>
              <a:t>cloud</a:t>
            </a:r>
            <a:r>
              <a:rPr lang="es-419" dirty="0"/>
              <a:t> </a:t>
            </a:r>
            <a:r>
              <a:rPr lang="es-419" dirty="0" err="1"/>
              <a:t>computing</a:t>
            </a:r>
            <a:endParaRPr lang="es-419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531E747-2E4D-4BE2-A45E-92149C3241C1}"/>
              </a:ext>
            </a:extLst>
          </p:cNvPr>
          <p:cNvSpPr/>
          <p:nvPr/>
        </p:nvSpPr>
        <p:spPr>
          <a:xfrm rot="5400000">
            <a:off x="1045368" y="882699"/>
            <a:ext cx="135011" cy="1446027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0E39E-A3A6-4F7F-B401-23FF9120F43E}"/>
              </a:ext>
            </a:extLst>
          </p:cNvPr>
          <p:cNvSpPr txBox="1"/>
          <p:nvPr/>
        </p:nvSpPr>
        <p:spPr>
          <a:xfrm>
            <a:off x="777030" y="1279049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419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FrontEnd</a:t>
            </a:r>
            <a:endParaRPr lang="es-419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688535E-EFFB-4F63-A155-5CDCFFA267ED}"/>
              </a:ext>
            </a:extLst>
          </p:cNvPr>
          <p:cNvSpPr/>
          <p:nvPr/>
        </p:nvSpPr>
        <p:spPr>
          <a:xfrm rot="5400000">
            <a:off x="2458501" y="1036095"/>
            <a:ext cx="135011" cy="1139235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6FFC5B-7C01-45FC-B045-D37130DFE2BE}"/>
              </a:ext>
            </a:extLst>
          </p:cNvPr>
          <p:cNvSpPr txBox="1"/>
          <p:nvPr/>
        </p:nvSpPr>
        <p:spPr>
          <a:xfrm>
            <a:off x="1995149" y="1292787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</a:t>
            </a:r>
            <a:r>
              <a:rPr lang="es-419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gateway</a:t>
            </a:r>
            <a:endParaRPr lang="es-419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C1434A-1884-4EB3-A9FE-252B1FF02572}"/>
              </a:ext>
            </a:extLst>
          </p:cNvPr>
          <p:cNvGrpSpPr/>
          <p:nvPr/>
        </p:nvGrpSpPr>
        <p:grpSpPr>
          <a:xfrm>
            <a:off x="4272600" y="1139326"/>
            <a:ext cx="598800" cy="667627"/>
            <a:chOff x="3986410" y="3510002"/>
            <a:chExt cx="598800" cy="667627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A34E2DFD-C41C-4FB9-BA6B-ECAFF07330A8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E9E6DD38-1BA8-4689-BADB-C0FB008158C9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58BE7D-9FF7-4404-A352-E7E6D7D4509F}"/>
              </a:ext>
            </a:extLst>
          </p:cNvPr>
          <p:cNvGrpSpPr/>
          <p:nvPr/>
        </p:nvGrpSpPr>
        <p:grpSpPr>
          <a:xfrm>
            <a:off x="4272600" y="2030746"/>
            <a:ext cx="598800" cy="667627"/>
            <a:chOff x="3986410" y="3510002"/>
            <a:chExt cx="598800" cy="667627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95702423-F71D-4368-B384-D907361E02E0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38" name="Diamond 37">
              <a:extLst>
                <a:ext uri="{FF2B5EF4-FFF2-40B4-BE49-F238E27FC236}">
                  <a16:creationId xmlns:a16="http://schemas.microsoft.com/office/drawing/2014/main" id="{022E50BE-4B00-47DF-BB3D-FEC359AB9C29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12573C-04FD-4DCD-BD30-BBA164522007}"/>
              </a:ext>
            </a:extLst>
          </p:cNvPr>
          <p:cNvGrpSpPr/>
          <p:nvPr/>
        </p:nvGrpSpPr>
        <p:grpSpPr>
          <a:xfrm>
            <a:off x="4272600" y="2938271"/>
            <a:ext cx="598800" cy="667627"/>
            <a:chOff x="3986410" y="3510002"/>
            <a:chExt cx="598800" cy="667627"/>
          </a:xfrm>
        </p:grpSpPr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55A16172-BE07-48B0-94F4-4F159CA46699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DBE02678-1764-4968-949C-EE83B6D296FC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DE5A7C-C33E-4799-A5E1-76B0197BED41}"/>
              </a:ext>
            </a:extLst>
          </p:cNvPr>
          <p:cNvGrpSpPr/>
          <p:nvPr/>
        </p:nvGrpSpPr>
        <p:grpSpPr>
          <a:xfrm>
            <a:off x="3918823" y="1365416"/>
            <a:ext cx="386644" cy="215444"/>
            <a:chOff x="3918823" y="1365416"/>
            <a:chExt cx="386644" cy="215444"/>
          </a:xfrm>
        </p:grpSpPr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6CF2127C-B2C4-4FC4-B794-18E59E9BB610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3CD413-88CD-4A73-A0C0-A49E87B4D200}"/>
                </a:ext>
              </a:extLst>
            </p:cNvPr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45C6D1-9387-4FBE-AE49-6273E7B5AE38}"/>
              </a:ext>
            </a:extLst>
          </p:cNvPr>
          <p:cNvGrpSpPr/>
          <p:nvPr/>
        </p:nvGrpSpPr>
        <p:grpSpPr>
          <a:xfrm>
            <a:off x="3918823" y="2277975"/>
            <a:ext cx="386644" cy="215444"/>
            <a:chOff x="3918823" y="1365416"/>
            <a:chExt cx="386644" cy="215444"/>
          </a:xfrm>
        </p:grpSpPr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ED65DD59-0C15-408E-AC9B-316BF9540F7F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685558-4DC3-48D2-AC05-FEED02E3A992}"/>
                </a:ext>
              </a:extLst>
            </p:cNvPr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931AE01-F2D5-4CA3-9229-BA31866AAF47}"/>
              </a:ext>
            </a:extLst>
          </p:cNvPr>
          <p:cNvGrpSpPr/>
          <p:nvPr/>
        </p:nvGrpSpPr>
        <p:grpSpPr>
          <a:xfrm>
            <a:off x="3918823" y="3190535"/>
            <a:ext cx="386644" cy="215444"/>
            <a:chOff x="3918823" y="1365416"/>
            <a:chExt cx="386644" cy="215444"/>
          </a:xfrm>
        </p:grpSpPr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660D17DB-6D14-4E1F-9740-8A4676BF4D77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B632867-7F89-447C-8E84-014C2AC9A091}"/>
                </a:ext>
              </a:extLst>
            </p:cNvPr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sp>
        <p:nvSpPr>
          <p:cNvPr id="61" name="Left Brace 60">
            <a:extLst>
              <a:ext uri="{FF2B5EF4-FFF2-40B4-BE49-F238E27FC236}">
                <a16:creationId xmlns:a16="http://schemas.microsoft.com/office/drawing/2014/main" id="{71807A81-AD60-4A73-95A6-5181CBE57C79}"/>
              </a:ext>
            </a:extLst>
          </p:cNvPr>
          <p:cNvSpPr/>
          <p:nvPr/>
        </p:nvSpPr>
        <p:spPr>
          <a:xfrm rot="5400000">
            <a:off x="8005739" y="1323777"/>
            <a:ext cx="125572" cy="1453115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C7CC9B-570A-424C-81B5-B06B22D6099F}"/>
              </a:ext>
            </a:extLst>
          </p:cNvPr>
          <p:cNvSpPr txBox="1"/>
          <p:nvPr/>
        </p:nvSpPr>
        <p:spPr>
          <a:xfrm>
            <a:off x="7504813" y="1823066"/>
            <a:ext cx="1184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Servicios on-premises</a:t>
            </a:r>
          </a:p>
        </p:txBody>
      </p:sp>
      <p:sp>
        <p:nvSpPr>
          <p:cNvPr id="64" name="Cylinder 63">
            <a:extLst>
              <a:ext uri="{FF2B5EF4-FFF2-40B4-BE49-F238E27FC236}">
                <a16:creationId xmlns:a16="http://schemas.microsoft.com/office/drawing/2014/main" id="{56E7568C-7B10-4060-A26E-3606881BF2CD}"/>
              </a:ext>
            </a:extLst>
          </p:cNvPr>
          <p:cNvSpPr/>
          <p:nvPr/>
        </p:nvSpPr>
        <p:spPr>
          <a:xfrm>
            <a:off x="6019057" y="2549860"/>
            <a:ext cx="278887" cy="250173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419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1893043-622A-4AE5-BBFD-349AAF5605CC}"/>
              </a:ext>
            </a:extLst>
          </p:cNvPr>
          <p:cNvGrpSpPr/>
          <p:nvPr/>
        </p:nvGrpSpPr>
        <p:grpSpPr>
          <a:xfrm>
            <a:off x="5858880" y="2191159"/>
            <a:ext cx="833557" cy="764267"/>
            <a:chOff x="3986410" y="3510002"/>
            <a:chExt cx="598800" cy="667627"/>
          </a:xfrm>
        </p:grpSpPr>
        <p:sp>
          <p:nvSpPr>
            <p:cNvPr id="66" name="Hexagon 65">
              <a:extLst>
                <a:ext uri="{FF2B5EF4-FFF2-40B4-BE49-F238E27FC236}">
                  <a16:creationId xmlns:a16="http://schemas.microsoft.com/office/drawing/2014/main" id="{B9B5A853-C5E0-4DAE-B63D-71FFDDB5C58D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67" name="Diamond 66">
              <a:extLst>
                <a:ext uri="{FF2B5EF4-FFF2-40B4-BE49-F238E27FC236}">
                  <a16:creationId xmlns:a16="http://schemas.microsoft.com/office/drawing/2014/main" id="{3778CB13-0F2C-44D0-AE1C-2AE39987A169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8D4D8D5-E922-4C2D-82A5-5D8909B86278}"/>
              </a:ext>
            </a:extLst>
          </p:cNvPr>
          <p:cNvSpPr/>
          <p:nvPr/>
        </p:nvSpPr>
        <p:spPr>
          <a:xfrm>
            <a:off x="6158281" y="2572161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>
                <a:latin typeface="Abel" panose="02000506030000020004"/>
              </a:rPr>
              <a:t>Repositorios</a:t>
            </a:r>
          </a:p>
          <a:p>
            <a:r>
              <a:rPr lang="es-419" sz="800" dirty="0">
                <a:latin typeface="Abel" panose="02000506030000020004"/>
              </a:rPr>
              <a:t>Cloud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9A9C0C-4C9F-4C36-902D-3CC86E1F6B3E}"/>
              </a:ext>
            </a:extLst>
          </p:cNvPr>
          <p:cNvGrpSpPr/>
          <p:nvPr/>
        </p:nvGrpSpPr>
        <p:grpSpPr>
          <a:xfrm>
            <a:off x="6006484" y="3846650"/>
            <a:ext cx="377283" cy="423958"/>
            <a:chOff x="3986410" y="3510002"/>
            <a:chExt cx="598800" cy="667627"/>
          </a:xfrm>
        </p:grpSpPr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A920587-DC49-4071-925D-AD7D41D8B734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74" name="Diamond 73">
              <a:extLst>
                <a:ext uri="{FF2B5EF4-FFF2-40B4-BE49-F238E27FC236}">
                  <a16:creationId xmlns:a16="http://schemas.microsoft.com/office/drawing/2014/main" id="{E0F027D2-47AF-4687-8204-228CD0C6071A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AA8B379-1C0C-4CF5-AD75-863ABF63B97A}"/>
              </a:ext>
            </a:extLst>
          </p:cNvPr>
          <p:cNvGrpSpPr/>
          <p:nvPr/>
        </p:nvGrpSpPr>
        <p:grpSpPr>
          <a:xfrm>
            <a:off x="4396747" y="1591509"/>
            <a:ext cx="418704" cy="215444"/>
            <a:chOff x="3930845" y="1365416"/>
            <a:chExt cx="418704" cy="215444"/>
          </a:xfrm>
        </p:grpSpPr>
        <p:sp>
          <p:nvSpPr>
            <p:cNvPr id="81" name="Flowchart: Process 80">
              <a:extLst>
                <a:ext uri="{FF2B5EF4-FFF2-40B4-BE49-F238E27FC236}">
                  <a16:creationId xmlns:a16="http://schemas.microsoft.com/office/drawing/2014/main" id="{AFB0DBA1-8B4B-4CFA-A933-6DB18D0904DA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5448A6C-7260-4C59-95A2-C3DAA47A5C13}"/>
                </a:ext>
              </a:extLst>
            </p:cNvPr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Mesh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9905BC-6B85-42DA-A5EB-CF1B8C9AE85F}"/>
              </a:ext>
            </a:extLst>
          </p:cNvPr>
          <p:cNvGrpSpPr/>
          <p:nvPr/>
        </p:nvGrpSpPr>
        <p:grpSpPr>
          <a:xfrm>
            <a:off x="4396747" y="2554271"/>
            <a:ext cx="418704" cy="215444"/>
            <a:chOff x="3930845" y="1365416"/>
            <a:chExt cx="418704" cy="215444"/>
          </a:xfrm>
        </p:grpSpPr>
        <p:sp>
          <p:nvSpPr>
            <p:cNvPr id="84" name="Flowchart: Process 83">
              <a:extLst>
                <a:ext uri="{FF2B5EF4-FFF2-40B4-BE49-F238E27FC236}">
                  <a16:creationId xmlns:a16="http://schemas.microsoft.com/office/drawing/2014/main" id="{C97B245B-1C5A-4BE7-892A-E2B4AF543392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26CCE74-584C-4D40-9281-C971D7DE92B1}"/>
                </a:ext>
              </a:extLst>
            </p:cNvPr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Mesh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B87525F-7D20-4672-AEA8-5B7F82E9DF34}"/>
              </a:ext>
            </a:extLst>
          </p:cNvPr>
          <p:cNvGrpSpPr/>
          <p:nvPr/>
        </p:nvGrpSpPr>
        <p:grpSpPr>
          <a:xfrm>
            <a:off x="4396747" y="3447682"/>
            <a:ext cx="418704" cy="215444"/>
            <a:chOff x="3930845" y="1365416"/>
            <a:chExt cx="418704" cy="215444"/>
          </a:xfrm>
        </p:grpSpPr>
        <p:sp>
          <p:nvSpPr>
            <p:cNvPr id="87" name="Flowchart: Process 86">
              <a:extLst>
                <a:ext uri="{FF2B5EF4-FFF2-40B4-BE49-F238E27FC236}">
                  <a16:creationId xmlns:a16="http://schemas.microsoft.com/office/drawing/2014/main" id="{D4266465-68D9-4FBC-A01A-5664DB0FA1FE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829BB67-6016-4857-B278-57B51F6476E9}"/>
                </a:ext>
              </a:extLst>
            </p:cNvPr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Mesh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1E4A82F-53AF-4830-892F-D2B779D02F74}"/>
              </a:ext>
            </a:extLst>
          </p:cNvPr>
          <p:cNvGrpSpPr/>
          <p:nvPr/>
        </p:nvGrpSpPr>
        <p:grpSpPr>
          <a:xfrm>
            <a:off x="2458578" y="1660104"/>
            <a:ext cx="575799" cy="1265264"/>
            <a:chOff x="3908207" y="999243"/>
            <a:chExt cx="418359" cy="1417106"/>
          </a:xfrm>
        </p:grpSpPr>
        <p:sp>
          <p:nvSpPr>
            <p:cNvPr id="90" name="Flowchart: Process 89">
              <a:extLst>
                <a:ext uri="{FF2B5EF4-FFF2-40B4-BE49-F238E27FC236}">
                  <a16:creationId xmlns:a16="http://schemas.microsoft.com/office/drawing/2014/main" id="{057A4573-CFFD-46F8-9EEF-CAE4693B151B}"/>
                </a:ext>
              </a:extLst>
            </p:cNvPr>
            <p:cNvSpPr/>
            <p:nvPr/>
          </p:nvSpPr>
          <p:spPr>
            <a:xfrm>
              <a:off x="3938860" y="999243"/>
              <a:ext cx="333740" cy="1417106"/>
            </a:xfrm>
            <a:prstGeom prst="flowChartProcess">
              <a:avLst/>
            </a:prstGeom>
            <a:solidFill>
              <a:srgbClr val="F8EA84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0BE996F-0D67-4B7E-99AB-608FC067D7F3}"/>
                </a:ext>
              </a:extLst>
            </p:cNvPr>
            <p:cNvSpPr/>
            <p:nvPr/>
          </p:nvSpPr>
          <p:spPr>
            <a:xfrm>
              <a:off x="3908207" y="1365416"/>
              <a:ext cx="418359" cy="379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API </a:t>
              </a:r>
            </a:p>
            <a:p>
              <a:r>
                <a:rPr lang="es-419" sz="800" dirty="0">
                  <a:latin typeface="Abel" panose="02000506030000020004"/>
                </a:rPr>
                <a:t>Gateway 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F6C439F-D4B3-4E6D-9621-F04BC13C2363}"/>
              </a:ext>
            </a:extLst>
          </p:cNvPr>
          <p:cNvSpPr/>
          <p:nvPr/>
        </p:nvSpPr>
        <p:spPr>
          <a:xfrm>
            <a:off x="5118177" y="3001001"/>
            <a:ext cx="4203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 err="1">
                <a:latin typeface="Abel" panose="02000506030000020004"/>
              </a:rPr>
              <a:t>Event</a:t>
            </a:r>
            <a:endParaRPr lang="es-419" sz="800" dirty="0">
              <a:latin typeface="Abel" panose="02000506030000020004"/>
            </a:endParaRPr>
          </a:p>
        </p:txBody>
      </p:sp>
      <p:sp>
        <p:nvSpPr>
          <p:cNvPr id="100" name="Cylinder 99">
            <a:extLst>
              <a:ext uri="{FF2B5EF4-FFF2-40B4-BE49-F238E27FC236}">
                <a16:creationId xmlns:a16="http://schemas.microsoft.com/office/drawing/2014/main" id="{6D193E48-BE5C-4D8D-AAAB-DB597D75E3E2}"/>
              </a:ext>
            </a:extLst>
          </p:cNvPr>
          <p:cNvSpPr/>
          <p:nvPr/>
        </p:nvSpPr>
        <p:spPr>
          <a:xfrm>
            <a:off x="7730719" y="2217211"/>
            <a:ext cx="810769" cy="471751"/>
          </a:xfrm>
          <a:prstGeom prst="can">
            <a:avLst/>
          </a:prstGeom>
          <a:solidFill>
            <a:srgbClr val="92D050"/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419" sz="600" dirty="0">
                <a:latin typeface="Abel" panose="02000506030000020004"/>
              </a:rPr>
              <a:t>Repositorios on-premises</a:t>
            </a:r>
            <a:endParaRPr lang="es-419" sz="200" dirty="0">
              <a:latin typeface="Abel" panose="020005060300000200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A2B238-6736-4CB5-85BC-CD3E9C1D5396}"/>
              </a:ext>
            </a:extLst>
          </p:cNvPr>
          <p:cNvGrpSpPr/>
          <p:nvPr/>
        </p:nvGrpSpPr>
        <p:grpSpPr>
          <a:xfrm>
            <a:off x="7263116" y="2419229"/>
            <a:ext cx="401734" cy="215444"/>
            <a:chOff x="7260991" y="2347333"/>
            <a:chExt cx="401734" cy="215444"/>
          </a:xfrm>
        </p:grpSpPr>
        <p:sp>
          <p:nvSpPr>
            <p:cNvPr id="99" name="Flowchart: Process 98">
              <a:extLst>
                <a:ext uri="{FF2B5EF4-FFF2-40B4-BE49-F238E27FC236}">
                  <a16:creationId xmlns:a16="http://schemas.microsoft.com/office/drawing/2014/main" id="{2D9A7C37-B77F-4153-9CC2-CABA060AA40F}"/>
                </a:ext>
              </a:extLst>
            </p:cNvPr>
            <p:cNvSpPr/>
            <p:nvPr/>
          </p:nvSpPr>
          <p:spPr>
            <a:xfrm>
              <a:off x="7328985" y="2385954"/>
              <a:ext cx="333740" cy="134263"/>
            </a:xfrm>
            <a:prstGeom prst="flowChartProcess">
              <a:avLst/>
            </a:prstGeom>
            <a:solidFill>
              <a:srgbClr val="92D050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28BFA86-724B-42DA-9EA2-79A5AD554B47}"/>
                </a:ext>
              </a:extLst>
            </p:cNvPr>
            <p:cNvSpPr/>
            <p:nvPr/>
          </p:nvSpPr>
          <p:spPr>
            <a:xfrm>
              <a:off x="7260991" y="234733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FF8ED6-6428-453A-890B-40CF90D5FC05}"/>
              </a:ext>
            </a:extLst>
          </p:cNvPr>
          <p:cNvGrpSpPr/>
          <p:nvPr/>
        </p:nvGrpSpPr>
        <p:grpSpPr>
          <a:xfrm>
            <a:off x="7263116" y="2870427"/>
            <a:ext cx="388246" cy="215444"/>
            <a:chOff x="7262595" y="2779628"/>
            <a:chExt cx="388246" cy="215444"/>
          </a:xfrm>
        </p:grpSpPr>
        <p:sp>
          <p:nvSpPr>
            <p:cNvPr id="107" name="Flowchart: Process 106">
              <a:extLst>
                <a:ext uri="{FF2B5EF4-FFF2-40B4-BE49-F238E27FC236}">
                  <a16:creationId xmlns:a16="http://schemas.microsoft.com/office/drawing/2014/main" id="{A722B455-76CD-491D-BD81-7AF6F409C0B3}"/>
                </a:ext>
              </a:extLst>
            </p:cNvPr>
            <p:cNvSpPr/>
            <p:nvPr/>
          </p:nvSpPr>
          <p:spPr>
            <a:xfrm>
              <a:off x="7317101" y="2826515"/>
              <a:ext cx="333740" cy="134263"/>
            </a:xfrm>
            <a:prstGeom prst="flowChartProcess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9AF5510-088E-4E17-9C71-CF2B0898CD26}"/>
                </a:ext>
              </a:extLst>
            </p:cNvPr>
            <p:cNvSpPr/>
            <p:nvPr/>
          </p:nvSpPr>
          <p:spPr>
            <a:xfrm>
              <a:off x="7262595" y="2779628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BB27E2-893A-43D5-A440-9FDB2C8FD9CC}"/>
              </a:ext>
            </a:extLst>
          </p:cNvPr>
          <p:cNvGrpSpPr/>
          <p:nvPr/>
        </p:nvGrpSpPr>
        <p:grpSpPr>
          <a:xfrm>
            <a:off x="4829759" y="2435000"/>
            <a:ext cx="420308" cy="215444"/>
            <a:chOff x="3901992" y="1365416"/>
            <a:chExt cx="420308" cy="215444"/>
          </a:xfrm>
        </p:grpSpPr>
        <p:sp>
          <p:nvSpPr>
            <p:cNvPr id="115" name="Flowchart: Process 114">
              <a:extLst>
                <a:ext uri="{FF2B5EF4-FFF2-40B4-BE49-F238E27FC236}">
                  <a16:creationId xmlns:a16="http://schemas.microsoft.com/office/drawing/2014/main" id="{87D54E2D-B90C-4FFC-AFA5-0C6E2A128011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9F7D3BE-06DB-4216-8EE6-039AF09A2440}"/>
                </a:ext>
              </a:extLst>
            </p:cNvPr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Event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0C10247-3B68-4C0F-9CF6-1199FCF6A6EC}"/>
              </a:ext>
            </a:extLst>
          </p:cNvPr>
          <p:cNvGrpSpPr/>
          <p:nvPr/>
        </p:nvGrpSpPr>
        <p:grpSpPr>
          <a:xfrm>
            <a:off x="4820386" y="3218083"/>
            <a:ext cx="420308" cy="215444"/>
            <a:chOff x="3901992" y="1365416"/>
            <a:chExt cx="420308" cy="215444"/>
          </a:xfrm>
        </p:grpSpPr>
        <p:sp>
          <p:nvSpPr>
            <p:cNvPr id="118" name="Flowchart: Process 117">
              <a:extLst>
                <a:ext uri="{FF2B5EF4-FFF2-40B4-BE49-F238E27FC236}">
                  <a16:creationId xmlns:a16="http://schemas.microsoft.com/office/drawing/2014/main" id="{BB72BC71-EF8A-4F9F-88E1-573A8CA17DC9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8E60E9E-47EC-4B3D-ABE5-4BC51CF1663A}"/>
                </a:ext>
              </a:extLst>
            </p:cNvPr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Event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AE8EE05-D8DB-4208-9437-D69741D33C49}"/>
              </a:ext>
            </a:extLst>
          </p:cNvPr>
          <p:cNvGrpSpPr/>
          <p:nvPr/>
        </p:nvGrpSpPr>
        <p:grpSpPr>
          <a:xfrm>
            <a:off x="4820386" y="1554330"/>
            <a:ext cx="420308" cy="215444"/>
            <a:chOff x="3901992" y="1365416"/>
            <a:chExt cx="420308" cy="215444"/>
          </a:xfrm>
        </p:grpSpPr>
        <p:sp>
          <p:nvSpPr>
            <p:cNvPr id="121" name="Flowchart: Process 120">
              <a:extLst>
                <a:ext uri="{FF2B5EF4-FFF2-40B4-BE49-F238E27FC236}">
                  <a16:creationId xmlns:a16="http://schemas.microsoft.com/office/drawing/2014/main" id="{B1AF662C-8F76-4B26-A7E5-55C07FBEDA38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5D99BAA-E09A-4791-AB60-853ED1A36A35}"/>
                </a:ext>
              </a:extLst>
            </p:cNvPr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Event</a:t>
              </a:r>
              <a:endParaRPr lang="es-419" sz="800" dirty="0">
                <a:latin typeface="Abel" panose="02000506030000020004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04490-5274-42AA-9DCD-97F53DAD5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77" y="3800959"/>
            <a:ext cx="193960" cy="19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BD1E5A97-96F3-4440-82F9-46726F80E883}"/>
              </a:ext>
            </a:extLst>
          </p:cNvPr>
          <p:cNvSpPr/>
          <p:nvPr/>
        </p:nvSpPr>
        <p:spPr>
          <a:xfrm>
            <a:off x="6340517" y="3931645"/>
            <a:ext cx="7313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Monitoreo</a:t>
            </a:r>
            <a:endParaRPr lang="es-CO" sz="800" b="0" i="0" dirty="0">
              <a:solidFill>
                <a:srgbClr val="181818"/>
              </a:solidFill>
              <a:effectLst/>
              <a:latin typeface="Abel" panose="02000506030000020004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41C5CB7-C724-4CEC-B99E-AB12914D6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8F3"/>
              </a:clrFrom>
              <a:clrTo>
                <a:srgbClr val="F7F8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45" y="1637798"/>
            <a:ext cx="227996" cy="26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Left Brace 137">
            <a:extLst>
              <a:ext uri="{FF2B5EF4-FFF2-40B4-BE49-F238E27FC236}">
                <a16:creationId xmlns:a16="http://schemas.microsoft.com/office/drawing/2014/main" id="{6AEDFD87-C083-4DFA-A90B-178DFC7D3C29}"/>
              </a:ext>
            </a:extLst>
          </p:cNvPr>
          <p:cNvSpPr/>
          <p:nvPr/>
        </p:nvSpPr>
        <p:spPr>
          <a:xfrm rot="16200000">
            <a:off x="6404253" y="3708826"/>
            <a:ext cx="139813" cy="1545557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9327661-E5A7-46AF-9FC5-1BEFD3098500}"/>
              </a:ext>
            </a:extLst>
          </p:cNvPr>
          <p:cNvSpPr/>
          <p:nvPr/>
        </p:nvSpPr>
        <p:spPr>
          <a:xfrm>
            <a:off x="6195125" y="4563868"/>
            <a:ext cx="12894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Servicios Manejados por Cloud </a:t>
            </a:r>
            <a:r>
              <a:rPr lang="es-CO" sz="800" dirty="0" err="1">
                <a:solidFill>
                  <a:srgbClr val="181818"/>
                </a:solidFill>
                <a:latin typeface="Abel" panose="02000506030000020004"/>
              </a:rPr>
              <a:t>Provider</a:t>
            </a:r>
            <a:endParaRPr lang="es-CO" sz="800" b="0" i="0" dirty="0">
              <a:solidFill>
                <a:srgbClr val="181818"/>
              </a:solidFill>
              <a:effectLst/>
              <a:latin typeface="Abel" panose="02000506030000020004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568530D-279C-44A4-B0A8-6C8C837F1CCB}"/>
              </a:ext>
            </a:extLst>
          </p:cNvPr>
          <p:cNvSpPr/>
          <p:nvPr/>
        </p:nvSpPr>
        <p:spPr>
          <a:xfrm>
            <a:off x="2577811" y="2896538"/>
            <a:ext cx="739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Oauth2</a:t>
            </a:r>
          </a:p>
          <a:p>
            <a:pPr algn="l"/>
            <a:r>
              <a:rPr lang="es-CO" sz="800" b="0" i="0" dirty="0">
                <a:solidFill>
                  <a:srgbClr val="181818"/>
                </a:solidFill>
                <a:effectLst/>
                <a:latin typeface="Abel" panose="02000506030000020004"/>
              </a:rPr>
              <a:t>OIDC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3BB304C-396B-4F13-9908-77495DCAD81B}"/>
              </a:ext>
            </a:extLst>
          </p:cNvPr>
          <p:cNvGrpSpPr/>
          <p:nvPr/>
        </p:nvGrpSpPr>
        <p:grpSpPr>
          <a:xfrm>
            <a:off x="2145246" y="2222242"/>
            <a:ext cx="386644" cy="215444"/>
            <a:chOff x="3457274" y="1286186"/>
            <a:chExt cx="386644" cy="215444"/>
          </a:xfrm>
        </p:grpSpPr>
        <p:sp>
          <p:nvSpPr>
            <p:cNvPr id="142" name="Flowchart: Process 141">
              <a:extLst>
                <a:ext uri="{FF2B5EF4-FFF2-40B4-BE49-F238E27FC236}">
                  <a16:creationId xmlns:a16="http://schemas.microsoft.com/office/drawing/2014/main" id="{E2C6D3EB-30F5-4072-9550-0C58D560A2AF}"/>
                </a:ext>
              </a:extLst>
            </p:cNvPr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796DB39-0D0D-47E1-A753-02C14C5A885C}"/>
                </a:ext>
              </a:extLst>
            </p:cNvPr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1FF21-A05D-4972-93E3-2AB3C3CE36E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57" y="4429393"/>
            <a:ext cx="1095528" cy="476316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B17DDAD-52C8-4FDC-B38B-1BFA12B52CEB}"/>
              </a:ext>
            </a:extLst>
          </p:cNvPr>
          <p:cNvGrpSpPr/>
          <p:nvPr/>
        </p:nvGrpSpPr>
        <p:grpSpPr>
          <a:xfrm>
            <a:off x="1118004" y="4445193"/>
            <a:ext cx="474810" cy="215444"/>
            <a:chOff x="3862511" y="1365416"/>
            <a:chExt cx="474810" cy="215444"/>
          </a:xfrm>
        </p:grpSpPr>
        <p:sp>
          <p:nvSpPr>
            <p:cNvPr id="156" name="Flowchart: Process 155">
              <a:extLst>
                <a:ext uri="{FF2B5EF4-FFF2-40B4-BE49-F238E27FC236}">
                  <a16:creationId xmlns:a16="http://schemas.microsoft.com/office/drawing/2014/main" id="{15D15939-7752-4AFB-91A3-59ED8ED2CF73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FECB4CD-DD85-4F46-B38F-12C9E5369701}"/>
                </a:ext>
              </a:extLst>
            </p:cNvPr>
            <p:cNvSpPr/>
            <p:nvPr/>
          </p:nvSpPr>
          <p:spPr>
            <a:xfrm>
              <a:off x="3862511" y="1365416"/>
              <a:ext cx="47481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Código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663A7C3-AA4E-4D8C-93DB-395399AFD5DB}"/>
              </a:ext>
            </a:extLst>
          </p:cNvPr>
          <p:cNvGrpSpPr/>
          <p:nvPr/>
        </p:nvGrpSpPr>
        <p:grpSpPr>
          <a:xfrm>
            <a:off x="1130126" y="4687834"/>
            <a:ext cx="466794" cy="215444"/>
            <a:chOff x="3866520" y="1365416"/>
            <a:chExt cx="466794" cy="215444"/>
          </a:xfrm>
        </p:grpSpPr>
        <p:sp>
          <p:nvSpPr>
            <p:cNvPr id="160" name="Flowchart: Process 159">
              <a:extLst>
                <a:ext uri="{FF2B5EF4-FFF2-40B4-BE49-F238E27FC236}">
                  <a16:creationId xmlns:a16="http://schemas.microsoft.com/office/drawing/2014/main" id="{CCEAF963-73ED-4264-8362-B469921E071C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71D090E-F5FF-4309-857F-FADD6A4BB295}"/>
                </a:ext>
              </a:extLst>
            </p:cNvPr>
            <p:cNvSpPr/>
            <p:nvPr/>
          </p:nvSpPr>
          <p:spPr>
            <a:xfrm>
              <a:off x="3866520" y="1365416"/>
              <a:ext cx="4667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Estado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AA843F7-C836-4CB9-AE14-26B3260507D1}"/>
              </a:ext>
            </a:extLst>
          </p:cNvPr>
          <p:cNvGrpSpPr/>
          <p:nvPr/>
        </p:nvGrpSpPr>
        <p:grpSpPr>
          <a:xfrm>
            <a:off x="3503659" y="1632100"/>
            <a:ext cx="712054" cy="1542400"/>
            <a:chOff x="3914619" y="983001"/>
            <a:chExt cx="805410" cy="1417106"/>
          </a:xfrm>
        </p:grpSpPr>
        <p:sp>
          <p:nvSpPr>
            <p:cNvPr id="163" name="Flowchart: Process 162">
              <a:extLst>
                <a:ext uri="{FF2B5EF4-FFF2-40B4-BE49-F238E27FC236}">
                  <a16:creationId xmlns:a16="http://schemas.microsoft.com/office/drawing/2014/main" id="{942FCD15-00F7-4909-BCED-B1B0CE1E62CD}"/>
                </a:ext>
              </a:extLst>
            </p:cNvPr>
            <p:cNvSpPr/>
            <p:nvPr/>
          </p:nvSpPr>
          <p:spPr>
            <a:xfrm>
              <a:off x="3971946" y="983001"/>
              <a:ext cx="333740" cy="1417106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BDD0A6C-41FA-4E4C-99B6-DFF5A4B0CD8A}"/>
                </a:ext>
              </a:extLst>
            </p:cNvPr>
            <p:cNvSpPr/>
            <p:nvPr/>
          </p:nvSpPr>
          <p:spPr>
            <a:xfrm>
              <a:off x="3914619" y="1096427"/>
              <a:ext cx="805410" cy="3110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Controlador </a:t>
              </a:r>
            </a:p>
            <a:p>
              <a:r>
                <a:rPr lang="es-419" sz="800" dirty="0">
                  <a:latin typeface="Abel" panose="02000506030000020004"/>
                </a:rPr>
                <a:t>Ingreso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CA40DB-B08E-4DD4-BD5B-8DF04FB5E0B6}"/>
              </a:ext>
            </a:extLst>
          </p:cNvPr>
          <p:cNvCxnSpPr>
            <a:cxnSpLocks/>
            <a:stCxn id="143" idx="1"/>
          </p:cNvCxnSpPr>
          <p:nvPr/>
        </p:nvCxnSpPr>
        <p:spPr>
          <a:xfrm flipH="1">
            <a:off x="1135858" y="2329964"/>
            <a:ext cx="1009388" cy="122865"/>
          </a:xfrm>
          <a:prstGeom prst="straightConnector1">
            <a:avLst/>
          </a:prstGeom>
          <a:ln w="9525">
            <a:solidFill>
              <a:srgbClr val="7F98D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7271A03-A25D-4397-9493-858941EE13AC}"/>
              </a:ext>
            </a:extLst>
          </p:cNvPr>
          <p:cNvSpPr txBox="1"/>
          <p:nvPr/>
        </p:nvSpPr>
        <p:spPr>
          <a:xfrm>
            <a:off x="1364348" y="1883436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419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OAuth2</a:t>
            </a:r>
          </a:p>
          <a:p>
            <a:pPr algn="l"/>
            <a:r>
              <a:rPr lang="es-419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TLS1.3</a:t>
            </a:r>
          </a:p>
          <a:p>
            <a:pPr algn="l"/>
            <a:r>
              <a:rPr lang="es-419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HTTP/2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B19A7-FA75-4085-BBE8-DBA71B81EAEB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2332194" y="2928707"/>
            <a:ext cx="326526" cy="643630"/>
          </a:xfrm>
          <a:prstGeom prst="straightConnector1">
            <a:avLst/>
          </a:prstGeom>
          <a:ln w="6350">
            <a:solidFill>
              <a:srgbClr val="7F98D7"/>
            </a:solidFill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C88B6DFA-6A0B-4366-BB17-EEFE31A265F6}"/>
              </a:ext>
            </a:extLst>
          </p:cNvPr>
          <p:cNvSpPr txBox="1"/>
          <p:nvPr/>
        </p:nvSpPr>
        <p:spPr>
          <a:xfrm>
            <a:off x="2369071" y="3238431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419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OIDC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390019-51FE-4D01-BE6E-CCC936E767FD}"/>
              </a:ext>
            </a:extLst>
          </p:cNvPr>
          <p:cNvCxnSpPr/>
          <p:nvPr/>
        </p:nvCxnSpPr>
        <p:spPr>
          <a:xfrm>
            <a:off x="1163485" y="2609854"/>
            <a:ext cx="810539" cy="1093316"/>
          </a:xfrm>
          <a:prstGeom prst="straightConnector1">
            <a:avLst/>
          </a:prstGeom>
          <a:ln w="9525">
            <a:solidFill>
              <a:srgbClr val="7F98D7"/>
            </a:solidFill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66C0B81-51A1-4D7C-8A66-788F267871C0}"/>
              </a:ext>
            </a:extLst>
          </p:cNvPr>
          <p:cNvSpPr/>
          <p:nvPr/>
        </p:nvSpPr>
        <p:spPr>
          <a:xfrm>
            <a:off x="2023674" y="3572337"/>
            <a:ext cx="617039" cy="685624"/>
          </a:xfrm>
          <a:prstGeom prst="rect">
            <a:avLst/>
          </a:prstGeom>
          <a:solidFill>
            <a:schemeClr val="accent2"/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419" sz="800" dirty="0" err="1"/>
              <a:t>Identity</a:t>
            </a:r>
            <a:endParaRPr lang="es-419" sz="800" dirty="0"/>
          </a:p>
          <a:p>
            <a:pPr algn="ctr"/>
            <a:r>
              <a:rPr lang="es-419" sz="800" dirty="0"/>
              <a:t>Manager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04E0ED8-61C7-48A3-AFD4-1621E202FCA5}"/>
              </a:ext>
            </a:extLst>
          </p:cNvPr>
          <p:cNvSpPr/>
          <p:nvPr/>
        </p:nvSpPr>
        <p:spPr>
          <a:xfrm>
            <a:off x="7868573" y="2963998"/>
            <a:ext cx="1474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Servicios </a:t>
            </a:r>
          </a:p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on-premises</a:t>
            </a:r>
            <a:endParaRPr lang="es-CO" sz="800" b="0" i="0" dirty="0">
              <a:solidFill>
                <a:srgbClr val="181818"/>
              </a:solidFill>
              <a:effectLst/>
              <a:latin typeface="Abel" panose="02000506030000020004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99050B1-6715-4730-8976-DF2F79EF1975}"/>
              </a:ext>
            </a:extLst>
          </p:cNvPr>
          <p:cNvGrpSpPr/>
          <p:nvPr/>
        </p:nvGrpSpPr>
        <p:grpSpPr>
          <a:xfrm>
            <a:off x="7868573" y="2767381"/>
            <a:ext cx="585580" cy="533363"/>
            <a:chOff x="3986410" y="3510002"/>
            <a:chExt cx="598800" cy="667627"/>
          </a:xfrm>
        </p:grpSpPr>
        <p:sp>
          <p:nvSpPr>
            <p:cNvPr id="178" name="Hexagon 177">
              <a:extLst>
                <a:ext uri="{FF2B5EF4-FFF2-40B4-BE49-F238E27FC236}">
                  <a16:creationId xmlns:a16="http://schemas.microsoft.com/office/drawing/2014/main" id="{5C4CF565-6F4C-4FF7-90D4-DA77AF7E0896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179" name="Diamond 178">
              <a:extLst>
                <a:ext uri="{FF2B5EF4-FFF2-40B4-BE49-F238E27FC236}">
                  <a16:creationId xmlns:a16="http://schemas.microsoft.com/office/drawing/2014/main" id="{87F89682-883E-4C4D-AA55-E0B7B9FC51EF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1D2208-AB60-4E4C-9E1D-4EC5A29A34F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046" y="2290178"/>
            <a:ext cx="1029433" cy="410165"/>
          </a:xfrm>
          <a:prstGeom prst="rect">
            <a:avLst/>
          </a:prstGeom>
        </p:spPr>
      </p:pic>
      <p:sp>
        <p:nvSpPr>
          <p:cNvPr id="175" name="Left Brace 174">
            <a:extLst>
              <a:ext uri="{FF2B5EF4-FFF2-40B4-BE49-F238E27FC236}">
                <a16:creationId xmlns:a16="http://schemas.microsoft.com/office/drawing/2014/main" id="{BE05AF6F-D83B-4C42-8DBD-BE48E927790A}"/>
              </a:ext>
            </a:extLst>
          </p:cNvPr>
          <p:cNvSpPr/>
          <p:nvPr/>
        </p:nvSpPr>
        <p:spPr>
          <a:xfrm rot="5400000">
            <a:off x="4649498" y="-316387"/>
            <a:ext cx="105664" cy="2616085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83" name="Cylinder 182">
            <a:extLst>
              <a:ext uri="{FF2B5EF4-FFF2-40B4-BE49-F238E27FC236}">
                <a16:creationId xmlns:a16="http://schemas.microsoft.com/office/drawing/2014/main" id="{21F965D1-AFDD-4531-B646-B6F37E205336}"/>
              </a:ext>
            </a:extLst>
          </p:cNvPr>
          <p:cNvSpPr/>
          <p:nvPr/>
        </p:nvSpPr>
        <p:spPr>
          <a:xfrm>
            <a:off x="6006708" y="1732483"/>
            <a:ext cx="278887" cy="250173"/>
          </a:xfrm>
          <a:prstGeom prst="can">
            <a:avLst/>
          </a:prstGeom>
          <a:solidFill>
            <a:srgbClr val="FF99CC"/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419" sz="900">
              <a:latin typeface="Abel" panose="02000506030000020004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AD3EA77-E388-4E37-997A-6CA3CC3A462D}"/>
              </a:ext>
            </a:extLst>
          </p:cNvPr>
          <p:cNvGrpSpPr/>
          <p:nvPr/>
        </p:nvGrpSpPr>
        <p:grpSpPr>
          <a:xfrm>
            <a:off x="5846531" y="1373782"/>
            <a:ext cx="833557" cy="764267"/>
            <a:chOff x="3986410" y="3510002"/>
            <a:chExt cx="598800" cy="667627"/>
          </a:xfrm>
        </p:grpSpPr>
        <p:sp>
          <p:nvSpPr>
            <p:cNvPr id="185" name="Hexagon 184">
              <a:extLst>
                <a:ext uri="{FF2B5EF4-FFF2-40B4-BE49-F238E27FC236}">
                  <a16:creationId xmlns:a16="http://schemas.microsoft.com/office/drawing/2014/main" id="{570D6B82-BAB7-4E9F-8D1F-3634AE839006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186" name="Diamond 185">
              <a:extLst>
                <a:ext uri="{FF2B5EF4-FFF2-40B4-BE49-F238E27FC236}">
                  <a16:creationId xmlns:a16="http://schemas.microsoft.com/office/drawing/2014/main" id="{648A226A-7EB3-4F42-B0C0-2BF02BBDE6D0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CC09EA2-2608-43EB-95A4-447DCE8999FF}"/>
              </a:ext>
            </a:extLst>
          </p:cNvPr>
          <p:cNvSpPr/>
          <p:nvPr/>
        </p:nvSpPr>
        <p:spPr>
          <a:xfrm>
            <a:off x="6145932" y="1754784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>
                <a:latin typeface="Abel" panose="02000506030000020004"/>
              </a:rPr>
              <a:t>Cola de</a:t>
            </a:r>
          </a:p>
          <a:p>
            <a:r>
              <a:rPr lang="es-419" sz="800" dirty="0">
                <a:latin typeface="Abel" panose="02000506030000020004"/>
              </a:rPr>
              <a:t>Eventos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6298F7-F0CB-4055-99DC-FFE6EBF5692D}"/>
              </a:ext>
            </a:extLst>
          </p:cNvPr>
          <p:cNvCxnSpPr>
            <a:stCxn id="122" idx="3"/>
            <a:endCxn id="183" idx="2"/>
          </p:cNvCxnSpPr>
          <p:nvPr/>
        </p:nvCxnSpPr>
        <p:spPr>
          <a:xfrm>
            <a:off x="5240694" y="1662052"/>
            <a:ext cx="766014" cy="195518"/>
          </a:xfrm>
          <a:prstGeom prst="straightConnector1">
            <a:avLst/>
          </a:prstGeom>
          <a:ln w="3175">
            <a:solidFill>
              <a:srgbClr val="FD27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98155B-1216-40DB-8114-93D8D2289656}"/>
              </a:ext>
            </a:extLst>
          </p:cNvPr>
          <p:cNvCxnSpPr>
            <a:stCxn id="116" idx="3"/>
            <a:endCxn id="183" idx="2"/>
          </p:cNvCxnSpPr>
          <p:nvPr/>
        </p:nvCxnSpPr>
        <p:spPr>
          <a:xfrm flipV="1">
            <a:off x="5250067" y="1857570"/>
            <a:ext cx="756641" cy="685152"/>
          </a:xfrm>
          <a:prstGeom prst="straightConnector1">
            <a:avLst/>
          </a:prstGeom>
          <a:ln w="3175">
            <a:solidFill>
              <a:srgbClr val="FD27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06043-9F64-452C-8C1F-84CACCD74A09}"/>
              </a:ext>
            </a:extLst>
          </p:cNvPr>
          <p:cNvCxnSpPr>
            <a:stCxn id="119" idx="3"/>
            <a:endCxn id="183" idx="2"/>
          </p:cNvCxnSpPr>
          <p:nvPr/>
        </p:nvCxnSpPr>
        <p:spPr>
          <a:xfrm flipV="1">
            <a:off x="5240694" y="1857570"/>
            <a:ext cx="766014" cy="1468235"/>
          </a:xfrm>
          <a:prstGeom prst="straightConnector1">
            <a:avLst/>
          </a:prstGeom>
          <a:ln w="3175">
            <a:solidFill>
              <a:srgbClr val="FD27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278D178-7764-48C5-AF6D-4A8A4D053BC9}"/>
              </a:ext>
            </a:extLst>
          </p:cNvPr>
          <p:cNvGrpSpPr/>
          <p:nvPr/>
        </p:nvGrpSpPr>
        <p:grpSpPr>
          <a:xfrm>
            <a:off x="3214164" y="2286273"/>
            <a:ext cx="386644" cy="215444"/>
            <a:chOff x="3457274" y="1286186"/>
            <a:chExt cx="386644" cy="215444"/>
          </a:xfrm>
        </p:grpSpPr>
        <p:sp>
          <p:nvSpPr>
            <p:cNvPr id="189" name="Flowchart: Process 188">
              <a:extLst>
                <a:ext uri="{FF2B5EF4-FFF2-40B4-BE49-F238E27FC236}">
                  <a16:creationId xmlns:a16="http://schemas.microsoft.com/office/drawing/2014/main" id="{A709672C-9723-4847-9DB8-EC1A14F78CA6}"/>
                </a:ext>
              </a:extLst>
            </p:cNvPr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0EB5AE0-C58B-488E-8AA8-3BDB6EC60C7A}"/>
                </a:ext>
              </a:extLst>
            </p:cNvPr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1A677A-AD9D-4D4A-8D72-2F017E1DB81F}"/>
              </a:ext>
            </a:extLst>
          </p:cNvPr>
          <p:cNvCxnSpPr>
            <a:stCxn id="90" idx="3"/>
            <a:endCxn id="189" idx="1"/>
          </p:cNvCxnSpPr>
          <p:nvPr/>
        </p:nvCxnSpPr>
        <p:spPr>
          <a:xfrm>
            <a:off x="2960103" y="2292736"/>
            <a:ext cx="278633" cy="99964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EEC9C1-E326-4937-B512-0249BBCDCA99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681118" y="1473139"/>
            <a:ext cx="257742" cy="909058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A0AD4F-5091-4B2F-88E8-54093C7A9417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701869" y="2385698"/>
            <a:ext cx="236991" cy="15932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236C1C6-A343-46E5-9ABA-2676646C999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686543" y="2433291"/>
            <a:ext cx="252317" cy="864967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AFD7F1B-A60B-46A2-8324-4A555AAE6CA5}"/>
              </a:ext>
            </a:extLst>
          </p:cNvPr>
          <p:cNvCxnSpPr>
            <a:cxnSpLocks/>
          </p:cNvCxnSpPr>
          <p:nvPr/>
        </p:nvCxnSpPr>
        <p:spPr>
          <a:xfrm>
            <a:off x="4713716" y="1537692"/>
            <a:ext cx="1259127" cy="1067866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EAFD128-D6AB-4277-B8C2-CAD2B5AF65C9}"/>
              </a:ext>
            </a:extLst>
          </p:cNvPr>
          <p:cNvCxnSpPr>
            <a:cxnSpLocks/>
          </p:cNvCxnSpPr>
          <p:nvPr/>
        </p:nvCxnSpPr>
        <p:spPr>
          <a:xfrm flipV="1">
            <a:off x="4730487" y="2717576"/>
            <a:ext cx="1224071" cy="532947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3B345A2E-A529-4AD6-8C01-11AB7FDB83BB}"/>
              </a:ext>
            </a:extLst>
          </p:cNvPr>
          <p:cNvCxnSpPr>
            <a:cxnSpLocks/>
          </p:cNvCxnSpPr>
          <p:nvPr/>
        </p:nvCxnSpPr>
        <p:spPr>
          <a:xfrm>
            <a:off x="4815451" y="2369755"/>
            <a:ext cx="1139107" cy="284760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83B55D9-0754-4675-ADF5-3AFCA4DC35FE}"/>
              </a:ext>
            </a:extLst>
          </p:cNvPr>
          <p:cNvSpPr/>
          <p:nvPr/>
        </p:nvSpPr>
        <p:spPr>
          <a:xfrm>
            <a:off x="4845050" y="3473449"/>
            <a:ext cx="1059052" cy="689933"/>
          </a:xfrm>
          <a:custGeom>
            <a:avLst/>
            <a:gdLst>
              <a:gd name="connsiteX0" fmla="*/ 0 w 1092200"/>
              <a:gd name="connsiteY0" fmla="*/ 0 h 239723"/>
              <a:gd name="connsiteX1" fmla="*/ 615950 w 1092200"/>
              <a:gd name="connsiteY1" fmla="*/ 215900 h 239723"/>
              <a:gd name="connsiteX2" fmla="*/ 1092200 w 1092200"/>
              <a:gd name="connsiteY2" fmla="*/ 234950 h 2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200" h="239723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BB3656A-B093-4947-BA18-43EAD84FB745}"/>
              </a:ext>
            </a:extLst>
          </p:cNvPr>
          <p:cNvSpPr/>
          <p:nvPr/>
        </p:nvSpPr>
        <p:spPr>
          <a:xfrm>
            <a:off x="4767948" y="2603463"/>
            <a:ext cx="1118532" cy="1479252"/>
          </a:xfrm>
          <a:custGeom>
            <a:avLst/>
            <a:gdLst>
              <a:gd name="connsiteX0" fmla="*/ 0 w 1092200"/>
              <a:gd name="connsiteY0" fmla="*/ 0 h 239723"/>
              <a:gd name="connsiteX1" fmla="*/ 615950 w 1092200"/>
              <a:gd name="connsiteY1" fmla="*/ 215900 h 239723"/>
              <a:gd name="connsiteX2" fmla="*/ 1092200 w 1092200"/>
              <a:gd name="connsiteY2" fmla="*/ 234950 h 2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200" h="239723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D213CF82-D30F-4955-9A07-F21FFF493130}"/>
              </a:ext>
            </a:extLst>
          </p:cNvPr>
          <p:cNvSpPr/>
          <p:nvPr/>
        </p:nvSpPr>
        <p:spPr>
          <a:xfrm>
            <a:off x="4761507" y="1695806"/>
            <a:ext cx="1136154" cy="2299113"/>
          </a:xfrm>
          <a:custGeom>
            <a:avLst/>
            <a:gdLst>
              <a:gd name="connsiteX0" fmla="*/ 0 w 1092200"/>
              <a:gd name="connsiteY0" fmla="*/ 0 h 239723"/>
              <a:gd name="connsiteX1" fmla="*/ 615950 w 1092200"/>
              <a:gd name="connsiteY1" fmla="*/ 215900 h 239723"/>
              <a:gd name="connsiteX2" fmla="*/ 1092200 w 1092200"/>
              <a:gd name="connsiteY2" fmla="*/ 234950 h 2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200" h="239723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6" name="Cylinder 215">
            <a:extLst>
              <a:ext uri="{FF2B5EF4-FFF2-40B4-BE49-F238E27FC236}">
                <a16:creationId xmlns:a16="http://schemas.microsoft.com/office/drawing/2014/main" id="{CB96AAB5-5AD3-4E25-8DF3-D06B26560C38}"/>
              </a:ext>
            </a:extLst>
          </p:cNvPr>
          <p:cNvSpPr/>
          <p:nvPr/>
        </p:nvSpPr>
        <p:spPr>
          <a:xfrm>
            <a:off x="6024288" y="3336849"/>
            <a:ext cx="278887" cy="250173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419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1574725-FA1D-48DD-8FE9-35AA55797F91}"/>
              </a:ext>
            </a:extLst>
          </p:cNvPr>
          <p:cNvGrpSpPr/>
          <p:nvPr/>
        </p:nvGrpSpPr>
        <p:grpSpPr>
          <a:xfrm>
            <a:off x="5864112" y="2978149"/>
            <a:ext cx="812648" cy="760434"/>
            <a:chOff x="3986410" y="3510002"/>
            <a:chExt cx="598800" cy="667627"/>
          </a:xfrm>
        </p:grpSpPr>
        <p:sp>
          <p:nvSpPr>
            <p:cNvPr id="218" name="Hexagon 217">
              <a:extLst>
                <a:ext uri="{FF2B5EF4-FFF2-40B4-BE49-F238E27FC236}">
                  <a16:creationId xmlns:a16="http://schemas.microsoft.com/office/drawing/2014/main" id="{E033A210-7E16-4FFE-937A-40B5D7DE50E8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219" name="Diamond 218">
              <a:extLst>
                <a:ext uri="{FF2B5EF4-FFF2-40B4-BE49-F238E27FC236}">
                  <a16:creationId xmlns:a16="http://schemas.microsoft.com/office/drawing/2014/main" id="{F3A84EA6-1E86-405E-B103-4B78CC9FC22A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6BE8E9C-FF21-4836-A51F-627056614362}"/>
              </a:ext>
            </a:extLst>
          </p:cNvPr>
          <p:cNvSpPr/>
          <p:nvPr/>
        </p:nvSpPr>
        <p:spPr>
          <a:xfrm>
            <a:off x="6163512" y="3359150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>
                <a:latin typeface="Abel" panose="02000506030000020004"/>
              </a:rPr>
              <a:t>Repositorios</a:t>
            </a:r>
          </a:p>
          <a:p>
            <a:r>
              <a:rPr lang="es-419" sz="800" dirty="0">
                <a:latin typeface="Abel" panose="02000506030000020004"/>
              </a:rPr>
              <a:t>Cloud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E94D71B-4AC3-4A9F-85F7-9813AFB6599C}"/>
              </a:ext>
            </a:extLst>
          </p:cNvPr>
          <p:cNvSpPr txBox="1"/>
          <p:nvPr/>
        </p:nvSpPr>
        <p:spPr>
          <a:xfrm>
            <a:off x="4238901" y="671449"/>
            <a:ext cx="1149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Aplicación Cloud</a:t>
            </a:r>
            <a:endParaRPr lang="es-419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5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74FA-2F27-47E8-AB89-3577714B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Ambiente Cloud Computing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531E747-2E4D-4BE2-A45E-92149C3241C1}"/>
              </a:ext>
            </a:extLst>
          </p:cNvPr>
          <p:cNvSpPr/>
          <p:nvPr/>
        </p:nvSpPr>
        <p:spPr>
          <a:xfrm rot="5400000">
            <a:off x="1045368" y="882699"/>
            <a:ext cx="135011" cy="1446027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0E39E-A3A6-4F7F-B401-23FF9120F43E}"/>
              </a:ext>
            </a:extLst>
          </p:cNvPr>
          <p:cNvSpPr txBox="1"/>
          <p:nvPr/>
        </p:nvSpPr>
        <p:spPr>
          <a:xfrm>
            <a:off x="751367" y="1143821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419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FrontEnd</a:t>
            </a:r>
            <a:endParaRPr lang="es-419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688535E-EFFB-4F63-A155-5CDCFFA267ED}"/>
              </a:ext>
            </a:extLst>
          </p:cNvPr>
          <p:cNvSpPr/>
          <p:nvPr/>
        </p:nvSpPr>
        <p:spPr>
          <a:xfrm rot="5400000">
            <a:off x="2458501" y="1036095"/>
            <a:ext cx="135011" cy="1139235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6FFC5B-7C01-45FC-B045-D37130DFE2BE}"/>
              </a:ext>
            </a:extLst>
          </p:cNvPr>
          <p:cNvSpPr txBox="1"/>
          <p:nvPr/>
        </p:nvSpPr>
        <p:spPr>
          <a:xfrm>
            <a:off x="2256258" y="1287019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</a:t>
            </a:r>
            <a:r>
              <a:rPr lang="es-419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gateway</a:t>
            </a:r>
            <a:endParaRPr lang="es-419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C1434A-1884-4EB3-A9FE-252B1FF02572}"/>
              </a:ext>
            </a:extLst>
          </p:cNvPr>
          <p:cNvGrpSpPr/>
          <p:nvPr/>
        </p:nvGrpSpPr>
        <p:grpSpPr>
          <a:xfrm>
            <a:off x="4272600" y="1139326"/>
            <a:ext cx="598800" cy="667627"/>
            <a:chOff x="3986410" y="3510002"/>
            <a:chExt cx="598800" cy="667627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A34E2DFD-C41C-4FB9-BA6B-ECAFF07330A8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E9E6DD38-1BA8-4689-BADB-C0FB008158C9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58BE7D-9FF7-4404-A352-E7E6D7D4509F}"/>
              </a:ext>
            </a:extLst>
          </p:cNvPr>
          <p:cNvGrpSpPr/>
          <p:nvPr/>
        </p:nvGrpSpPr>
        <p:grpSpPr>
          <a:xfrm>
            <a:off x="4272600" y="2030746"/>
            <a:ext cx="598800" cy="667627"/>
            <a:chOff x="3986410" y="3510002"/>
            <a:chExt cx="598800" cy="667627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95702423-F71D-4368-B384-D907361E02E0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38" name="Diamond 37">
              <a:extLst>
                <a:ext uri="{FF2B5EF4-FFF2-40B4-BE49-F238E27FC236}">
                  <a16:creationId xmlns:a16="http://schemas.microsoft.com/office/drawing/2014/main" id="{022E50BE-4B00-47DF-BB3D-FEC359AB9C29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12573C-04FD-4DCD-BD30-BBA164522007}"/>
              </a:ext>
            </a:extLst>
          </p:cNvPr>
          <p:cNvGrpSpPr/>
          <p:nvPr/>
        </p:nvGrpSpPr>
        <p:grpSpPr>
          <a:xfrm>
            <a:off x="4272600" y="2938271"/>
            <a:ext cx="598800" cy="667627"/>
            <a:chOff x="3986410" y="3510002"/>
            <a:chExt cx="598800" cy="667627"/>
          </a:xfrm>
        </p:grpSpPr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55A16172-BE07-48B0-94F4-4F159CA46699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DBE02678-1764-4968-949C-EE83B6D296FC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DE5A7C-C33E-4799-A5E1-76B0197BED41}"/>
              </a:ext>
            </a:extLst>
          </p:cNvPr>
          <p:cNvGrpSpPr/>
          <p:nvPr/>
        </p:nvGrpSpPr>
        <p:grpSpPr>
          <a:xfrm>
            <a:off x="3918823" y="1365416"/>
            <a:ext cx="386644" cy="215444"/>
            <a:chOff x="3918823" y="1365416"/>
            <a:chExt cx="386644" cy="215444"/>
          </a:xfrm>
        </p:grpSpPr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6CF2127C-B2C4-4FC4-B794-18E59E9BB610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3CD413-88CD-4A73-A0C0-A49E87B4D200}"/>
                </a:ext>
              </a:extLst>
            </p:cNvPr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45C6D1-9387-4FBE-AE49-6273E7B5AE38}"/>
              </a:ext>
            </a:extLst>
          </p:cNvPr>
          <p:cNvGrpSpPr/>
          <p:nvPr/>
        </p:nvGrpSpPr>
        <p:grpSpPr>
          <a:xfrm>
            <a:off x="3918823" y="2277975"/>
            <a:ext cx="386644" cy="215444"/>
            <a:chOff x="3918823" y="1365416"/>
            <a:chExt cx="386644" cy="215444"/>
          </a:xfrm>
        </p:grpSpPr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ED65DD59-0C15-408E-AC9B-316BF9540F7F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685558-4DC3-48D2-AC05-FEED02E3A992}"/>
                </a:ext>
              </a:extLst>
            </p:cNvPr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931AE01-F2D5-4CA3-9229-BA31866AAF47}"/>
              </a:ext>
            </a:extLst>
          </p:cNvPr>
          <p:cNvGrpSpPr/>
          <p:nvPr/>
        </p:nvGrpSpPr>
        <p:grpSpPr>
          <a:xfrm>
            <a:off x="3918823" y="3190535"/>
            <a:ext cx="386644" cy="215444"/>
            <a:chOff x="3918823" y="1365416"/>
            <a:chExt cx="386644" cy="215444"/>
          </a:xfrm>
        </p:grpSpPr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660D17DB-6D14-4E1F-9740-8A4676BF4D77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B632867-7F89-447C-8E84-014C2AC9A091}"/>
                </a:ext>
              </a:extLst>
            </p:cNvPr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sp>
        <p:nvSpPr>
          <p:cNvPr id="61" name="Left Brace 60">
            <a:extLst>
              <a:ext uri="{FF2B5EF4-FFF2-40B4-BE49-F238E27FC236}">
                <a16:creationId xmlns:a16="http://schemas.microsoft.com/office/drawing/2014/main" id="{71807A81-AD60-4A73-95A6-5181CBE57C79}"/>
              </a:ext>
            </a:extLst>
          </p:cNvPr>
          <p:cNvSpPr/>
          <p:nvPr/>
        </p:nvSpPr>
        <p:spPr>
          <a:xfrm rot="5400000">
            <a:off x="8005739" y="1323777"/>
            <a:ext cx="125572" cy="1453115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C7CC9B-570A-424C-81B5-B06B22D6099F}"/>
              </a:ext>
            </a:extLst>
          </p:cNvPr>
          <p:cNvSpPr txBox="1"/>
          <p:nvPr/>
        </p:nvSpPr>
        <p:spPr>
          <a:xfrm>
            <a:off x="7504813" y="1823066"/>
            <a:ext cx="1184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Servicios on-premises</a:t>
            </a:r>
          </a:p>
        </p:txBody>
      </p:sp>
      <p:sp>
        <p:nvSpPr>
          <p:cNvPr id="64" name="Cylinder 63">
            <a:extLst>
              <a:ext uri="{FF2B5EF4-FFF2-40B4-BE49-F238E27FC236}">
                <a16:creationId xmlns:a16="http://schemas.microsoft.com/office/drawing/2014/main" id="{56E7568C-7B10-4060-A26E-3606881BF2CD}"/>
              </a:ext>
            </a:extLst>
          </p:cNvPr>
          <p:cNvSpPr/>
          <p:nvPr/>
        </p:nvSpPr>
        <p:spPr>
          <a:xfrm>
            <a:off x="6019057" y="2549860"/>
            <a:ext cx="278887" cy="250173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419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1893043-622A-4AE5-BBFD-349AAF5605CC}"/>
              </a:ext>
            </a:extLst>
          </p:cNvPr>
          <p:cNvGrpSpPr/>
          <p:nvPr/>
        </p:nvGrpSpPr>
        <p:grpSpPr>
          <a:xfrm>
            <a:off x="5858880" y="2191159"/>
            <a:ext cx="833557" cy="764267"/>
            <a:chOff x="3986410" y="3510002"/>
            <a:chExt cx="598800" cy="667627"/>
          </a:xfrm>
        </p:grpSpPr>
        <p:sp>
          <p:nvSpPr>
            <p:cNvPr id="66" name="Hexagon 65">
              <a:extLst>
                <a:ext uri="{FF2B5EF4-FFF2-40B4-BE49-F238E27FC236}">
                  <a16:creationId xmlns:a16="http://schemas.microsoft.com/office/drawing/2014/main" id="{B9B5A853-C5E0-4DAE-B63D-71FFDDB5C58D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67" name="Diamond 66">
              <a:extLst>
                <a:ext uri="{FF2B5EF4-FFF2-40B4-BE49-F238E27FC236}">
                  <a16:creationId xmlns:a16="http://schemas.microsoft.com/office/drawing/2014/main" id="{3778CB13-0F2C-44D0-AE1C-2AE39987A169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8D4D8D5-E922-4C2D-82A5-5D8909B86278}"/>
              </a:ext>
            </a:extLst>
          </p:cNvPr>
          <p:cNvSpPr/>
          <p:nvPr/>
        </p:nvSpPr>
        <p:spPr>
          <a:xfrm>
            <a:off x="6158281" y="2572161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>
                <a:latin typeface="Abel" panose="02000506030000020004"/>
              </a:rPr>
              <a:t>Repositorios</a:t>
            </a:r>
          </a:p>
          <a:p>
            <a:r>
              <a:rPr lang="es-419" sz="800" dirty="0">
                <a:latin typeface="Abel" panose="02000506030000020004"/>
              </a:rPr>
              <a:t>Cloud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9A9C0C-4C9F-4C36-902D-3CC86E1F6B3E}"/>
              </a:ext>
            </a:extLst>
          </p:cNvPr>
          <p:cNvGrpSpPr/>
          <p:nvPr/>
        </p:nvGrpSpPr>
        <p:grpSpPr>
          <a:xfrm>
            <a:off x="6006484" y="3846650"/>
            <a:ext cx="377283" cy="423958"/>
            <a:chOff x="3986410" y="3510002"/>
            <a:chExt cx="598800" cy="667627"/>
          </a:xfrm>
        </p:grpSpPr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A920587-DC49-4071-925D-AD7D41D8B734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74" name="Diamond 73">
              <a:extLst>
                <a:ext uri="{FF2B5EF4-FFF2-40B4-BE49-F238E27FC236}">
                  <a16:creationId xmlns:a16="http://schemas.microsoft.com/office/drawing/2014/main" id="{E0F027D2-47AF-4687-8204-228CD0C6071A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AA8B379-1C0C-4CF5-AD75-863ABF63B97A}"/>
              </a:ext>
            </a:extLst>
          </p:cNvPr>
          <p:cNvGrpSpPr/>
          <p:nvPr/>
        </p:nvGrpSpPr>
        <p:grpSpPr>
          <a:xfrm>
            <a:off x="4396747" y="1591509"/>
            <a:ext cx="418704" cy="215444"/>
            <a:chOff x="3930845" y="1365416"/>
            <a:chExt cx="418704" cy="215444"/>
          </a:xfrm>
        </p:grpSpPr>
        <p:sp>
          <p:nvSpPr>
            <p:cNvPr id="81" name="Flowchart: Process 80">
              <a:extLst>
                <a:ext uri="{FF2B5EF4-FFF2-40B4-BE49-F238E27FC236}">
                  <a16:creationId xmlns:a16="http://schemas.microsoft.com/office/drawing/2014/main" id="{AFB0DBA1-8B4B-4CFA-A933-6DB18D0904DA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5448A6C-7260-4C59-95A2-C3DAA47A5C13}"/>
                </a:ext>
              </a:extLst>
            </p:cNvPr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Mesh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9905BC-6B85-42DA-A5EB-CF1B8C9AE85F}"/>
              </a:ext>
            </a:extLst>
          </p:cNvPr>
          <p:cNvGrpSpPr/>
          <p:nvPr/>
        </p:nvGrpSpPr>
        <p:grpSpPr>
          <a:xfrm>
            <a:off x="4396747" y="2554271"/>
            <a:ext cx="418704" cy="215444"/>
            <a:chOff x="3930845" y="1365416"/>
            <a:chExt cx="418704" cy="215444"/>
          </a:xfrm>
        </p:grpSpPr>
        <p:sp>
          <p:nvSpPr>
            <p:cNvPr id="84" name="Flowchart: Process 83">
              <a:extLst>
                <a:ext uri="{FF2B5EF4-FFF2-40B4-BE49-F238E27FC236}">
                  <a16:creationId xmlns:a16="http://schemas.microsoft.com/office/drawing/2014/main" id="{C97B245B-1C5A-4BE7-892A-E2B4AF543392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26CCE74-584C-4D40-9281-C971D7DE92B1}"/>
                </a:ext>
              </a:extLst>
            </p:cNvPr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Mesh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B87525F-7D20-4672-AEA8-5B7F82E9DF34}"/>
              </a:ext>
            </a:extLst>
          </p:cNvPr>
          <p:cNvGrpSpPr/>
          <p:nvPr/>
        </p:nvGrpSpPr>
        <p:grpSpPr>
          <a:xfrm>
            <a:off x="4396747" y="3447682"/>
            <a:ext cx="418704" cy="215444"/>
            <a:chOff x="3930845" y="1365416"/>
            <a:chExt cx="418704" cy="215444"/>
          </a:xfrm>
        </p:grpSpPr>
        <p:sp>
          <p:nvSpPr>
            <p:cNvPr id="87" name="Flowchart: Process 86">
              <a:extLst>
                <a:ext uri="{FF2B5EF4-FFF2-40B4-BE49-F238E27FC236}">
                  <a16:creationId xmlns:a16="http://schemas.microsoft.com/office/drawing/2014/main" id="{D4266465-68D9-4FBC-A01A-5664DB0FA1FE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829BB67-6016-4857-B278-57B51F6476E9}"/>
                </a:ext>
              </a:extLst>
            </p:cNvPr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Mesh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1E4A82F-53AF-4830-892F-D2B779D02F74}"/>
              </a:ext>
            </a:extLst>
          </p:cNvPr>
          <p:cNvGrpSpPr/>
          <p:nvPr/>
        </p:nvGrpSpPr>
        <p:grpSpPr>
          <a:xfrm>
            <a:off x="2458578" y="1660104"/>
            <a:ext cx="575799" cy="1265264"/>
            <a:chOff x="3908207" y="999243"/>
            <a:chExt cx="418359" cy="1417106"/>
          </a:xfrm>
        </p:grpSpPr>
        <p:sp>
          <p:nvSpPr>
            <p:cNvPr id="90" name="Flowchart: Process 89">
              <a:extLst>
                <a:ext uri="{FF2B5EF4-FFF2-40B4-BE49-F238E27FC236}">
                  <a16:creationId xmlns:a16="http://schemas.microsoft.com/office/drawing/2014/main" id="{057A4573-CFFD-46F8-9EEF-CAE4693B151B}"/>
                </a:ext>
              </a:extLst>
            </p:cNvPr>
            <p:cNvSpPr/>
            <p:nvPr/>
          </p:nvSpPr>
          <p:spPr>
            <a:xfrm>
              <a:off x="3938860" y="999243"/>
              <a:ext cx="333740" cy="1417106"/>
            </a:xfrm>
            <a:prstGeom prst="flowChartProcess">
              <a:avLst/>
            </a:prstGeom>
            <a:solidFill>
              <a:srgbClr val="F8EA84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0BE996F-0D67-4B7E-99AB-608FC067D7F3}"/>
                </a:ext>
              </a:extLst>
            </p:cNvPr>
            <p:cNvSpPr/>
            <p:nvPr/>
          </p:nvSpPr>
          <p:spPr>
            <a:xfrm>
              <a:off x="3908207" y="1365416"/>
              <a:ext cx="418359" cy="379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API </a:t>
              </a:r>
            </a:p>
            <a:p>
              <a:r>
                <a:rPr lang="es-419" sz="800" dirty="0">
                  <a:latin typeface="Abel" panose="02000506030000020004"/>
                </a:rPr>
                <a:t>Gateway 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F6C439F-D4B3-4E6D-9621-F04BC13C2363}"/>
              </a:ext>
            </a:extLst>
          </p:cNvPr>
          <p:cNvSpPr/>
          <p:nvPr/>
        </p:nvSpPr>
        <p:spPr>
          <a:xfrm>
            <a:off x="5118177" y="3001001"/>
            <a:ext cx="4203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 err="1">
                <a:latin typeface="Abel" panose="02000506030000020004"/>
              </a:rPr>
              <a:t>Event</a:t>
            </a:r>
            <a:endParaRPr lang="es-419" sz="800" dirty="0">
              <a:latin typeface="Abel" panose="02000506030000020004"/>
            </a:endParaRPr>
          </a:p>
        </p:txBody>
      </p:sp>
      <p:sp>
        <p:nvSpPr>
          <p:cNvPr id="100" name="Cylinder 99">
            <a:extLst>
              <a:ext uri="{FF2B5EF4-FFF2-40B4-BE49-F238E27FC236}">
                <a16:creationId xmlns:a16="http://schemas.microsoft.com/office/drawing/2014/main" id="{6D193E48-BE5C-4D8D-AAAB-DB597D75E3E2}"/>
              </a:ext>
            </a:extLst>
          </p:cNvPr>
          <p:cNvSpPr/>
          <p:nvPr/>
        </p:nvSpPr>
        <p:spPr>
          <a:xfrm>
            <a:off x="7730719" y="2217211"/>
            <a:ext cx="810769" cy="471751"/>
          </a:xfrm>
          <a:prstGeom prst="can">
            <a:avLst/>
          </a:prstGeom>
          <a:solidFill>
            <a:srgbClr val="92D050"/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419" sz="600" dirty="0">
                <a:latin typeface="Abel" panose="02000506030000020004"/>
              </a:rPr>
              <a:t>Repositorios on-premises</a:t>
            </a:r>
            <a:endParaRPr lang="es-419" sz="200" dirty="0">
              <a:latin typeface="Abel" panose="020005060300000200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A2B238-6736-4CB5-85BC-CD3E9C1D5396}"/>
              </a:ext>
            </a:extLst>
          </p:cNvPr>
          <p:cNvGrpSpPr/>
          <p:nvPr/>
        </p:nvGrpSpPr>
        <p:grpSpPr>
          <a:xfrm>
            <a:off x="7263116" y="2419229"/>
            <a:ext cx="401734" cy="215444"/>
            <a:chOff x="7260991" y="2347333"/>
            <a:chExt cx="401734" cy="215444"/>
          </a:xfrm>
        </p:grpSpPr>
        <p:sp>
          <p:nvSpPr>
            <p:cNvPr id="99" name="Flowchart: Process 98">
              <a:extLst>
                <a:ext uri="{FF2B5EF4-FFF2-40B4-BE49-F238E27FC236}">
                  <a16:creationId xmlns:a16="http://schemas.microsoft.com/office/drawing/2014/main" id="{2D9A7C37-B77F-4153-9CC2-CABA060AA40F}"/>
                </a:ext>
              </a:extLst>
            </p:cNvPr>
            <p:cNvSpPr/>
            <p:nvPr/>
          </p:nvSpPr>
          <p:spPr>
            <a:xfrm>
              <a:off x="7328985" y="2385954"/>
              <a:ext cx="333740" cy="134263"/>
            </a:xfrm>
            <a:prstGeom prst="flowChartProcess">
              <a:avLst/>
            </a:prstGeom>
            <a:solidFill>
              <a:srgbClr val="92D050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28BFA86-724B-42DA-9EA2-79A5AD554B47}"/>
                </a:ext>
              </a:extLst>
            </p:cNvPr>
            <p:cNvSpPr/>
            <p:nvPr/>
          </p:nvSpPr>
          <p:spPr>
            <a:xfrm>
              <a:off x="7260991" y="234733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FF8ED6-6428-453A-890B-40CF90D5FC05}"/>
              </a:ext>
            </a:extLst>
          </p:cNvPr>
          <p:cNvGrpSpPr/>
          <p:nvPr/>
        </p:nvGrpSpPr>
        <p:grpSpPr>
          <a:xfrm>
            <a:off x="7283437" y="3091220"/>
            <a:ext cx="388246" cy="215444"/>
            <a:chOff x="7262595" y="2779628"/>
            <a:chExt cx="388246" cy="215444"/>
          </a:xfrm>
        </p:grpSpPr>
        <p:sp>
          <p:nvSpPr>
            <p:cNvPr id="107" name="Flowchart: Process 106">
              <a:extLst>
                <a:ext uri="{FF2B5EF4-FFF2-40B4-BE49-F238E27FC236}">
                  <a16:creationId xmlns:a16="http://schemas.microsoft.com/office/drawing/2014/main" id="{A722B455-76CD-491D-BD81-7AF6F409C0B3}"/>
                </a:ext>
              </a:extLst>
            </p:cNvPr>
            <p:cNvSpPr/>
            <p:nvPr/>
          </p:nvSpPr>
          <p:spPr>
            <a:xfrm>
              <a:off x="7317101" y="2826515"/>
              <a:ext cx="333740" cy="134263"/>
            </a:xfrm>
            <a:prstGeom prst="flowChartProcess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9AF5510-088E-4E17-9C71-CF2B0898CD26}"/>
                </a:ext>
              </a:extLst>
            </p:cNvPr>
            <p:cNvSpPr/>
            <p:nvPr/>
          </p:nvSpPr>
          <p:spPr>
            <a:xfrm>
              <a:off x="7262595" y="2779628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BB27E2-893A-43D5-A440-9FDB2C8FD9CC}"/>
              </a:ext>
            </a:extLst>
          </p:cNvPr>
          <p:cNvGrpSpPr/>
          <p:nvPr/>
        </p:nvGrpSpPr>
        <p:grpSpPr>
          <a:xfrm>
            <a:off x="4829759" y="2435000"/>
            <a:ext cx="420308" cy="215444"/>
            <a:chOff x="3901992" y="1365416"/>
            <a:chExt cx="420308" cy="215444"/>
          </a:xfrm>
        </p:grpSpPr>
        <p:sp>
          <p:nvSpPr>
            <p:cNvPr id="115" name="Flowchart: Process 114">
              <a:extLst>
                <a:ext uri="{FF2B5EF4-FFF2-40B4-BE49-F238E27FC236}">
                  <a16:creationId xmlns:a16="http://schemas.microsoft.com/office/drawing/2014/main" id="{87D54E2D-B90C-4FFC-AFA5-0C6E2A128011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9F7D3BE-06DB-4216-8EE6-039AF09A2440}"/>
                </a:ext>
              </a:extLst>
            </p:cNvPr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Event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0C10247-3B68-4C0F-9CF6-1199FCF6A6EC}"/>
              </a:ext>
            </a:extLst>
          </p:cNvPr>
          <p:cNvGrpSpPr/>
          <p:nvPr/>
        </p:nvGrpSpPr>
        <p:grpSpPr>
          <a:xfrm>
            <a:off x="4820386" y="3218083"/>
            <a:ext cx="420308" cy="215444"/>
            <a:chOff x="3901992" y="1365416"/>
            <a:chExt cx="420308" cy="215444"/>
          </a:xfrm>
        </p:grpSpPr>
        <p:sp>
          <p:nvSpPr>
            <p:cNvPr id="118" name="Flowchart: Process 117">
              <a:extLst>
                <a:ext uri="{FF2B5EF4-FFF2-40B4-BE49-F238E27FC236}">
                  <a16:creationId xmlns:a16="http://schemas.microsoft.com/office/drawing/2014/main" id="{BB72BC71-EF8A-4F9F-88E1-573A8CA17DC9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8E60E9E-47EC-4B3D-ABE5-4BC51CF1663A}"/>
                </a:ext>
              </a:extLst>
            </p:cNvPr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Event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AE8EE05-D8DB-4208-9437-D69741D33C49}"/>
              </a:ext>
            </a:extLst>
          </p:cNvPr>
          <p:cNvGrpSpPr/>
          <p:nvPr/>
        </p:nvGrpSpPr>
        <p:grpSpPr>
          <a:xfrm>
            <a:off x="4820386" y="1554330"/>
            <a:ext cx="420308" cy="215444"/>
            <a:chOff x="3901992" y="1365416"/>
            <a:chExt cx="420308" cy="215444"/>
          </a:xfrm>
        </p:grpSpPr>
        <p:sp>
          <p:nvSpPr>
            <p:cNvPr id="121" name="Flowchart: Process 120">
              <a:extLst>
                <a:ext uri="{FF2B5EF4-FFF2-40B4-BE49-F238E27FC236}">
                  <a16:creationId xmlns:a16="http://schemas.microsoft.com/office/drawing/2014/main" id="{B1AF662C-8F76-4B26-A7E5-55C07FBEDA38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5D99BAA-E09A-4791-AB60-853ED1A36A35}"/>
                </a:ext>
              </a:extLst>
            </p:cNvPr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Event</a:t>
              </a:r>
              <a:endParaRPr lang="es-419" sz="800" dirty="0">
                <a:latin typeface="Abel" panose="02000506030000020004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04490-5274-42AA-9DCD-97F53DAD5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77" y="3800959"/>
            <a:ext cx="193960" cy="19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BD1E5A97-96F3-4440-82F9-46726F80E883}"/>
              </a:ext>
            </a:extLst>
          </p:cNvPr>
          <p:cNvSpPr/>
          <p:nvPr/>
        </p:nvSpPr>
        <p:spPr>
          <a:xfrm>
            <a:off x="6340517" y="3931645"/>
            <a:ext cx="7313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Monitoreo</a:t>
            </a:r>
            <a:endParaRPr lang="es-CO" sz="800" b="0" i="0" dirty="0">
              <a:solidFill>
                <a:srgbClr val="181818"/>
              </a:solidFill>
              <a:effectLst/>
              <a:latin typeface="Abel" panose="02000506030000020004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41C5CB7-C724-4CEC-B99E-AB12914D6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8F3"/>
              </a:clrFrom>
              <a:clrTo>
                <a:srgbClr val="F7F8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45" y="1637798"/>
            <a:ext cx="227996" cy="26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Left Brace 137">
            <a:extLst>
              <a:ext uri="{FF2B5EF4-FFF2-40B4-BE49-F238E27FC236}">
                <a16:creationId xmlns:a16="http://schemas.microsoft.com/office/drawing/2014/main" id="{6AEDFD87-C083-4DFA-A90B-178DFC7D3C29}"/>
              </a:ext>
            </a:extLst>
          </p:cNvPr>
          <p:cNvSpPr/>
          <p:nvPr/>
        </p:nvSpPr>
        <p:spPr>
          <a:xfrm rot="16200000">
            <a:off x="6404253" y="3708826"/>
            <a:ext cx="139813" cy="1545557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9327661-E5A7-46AF-9FC5-1BEFD3098500}"/>
              </a:ext>
            </a:extLst>
          </p:cNvPr>
          <p:cNvSpPr/>
          <p:nvPr/>
        </p:nvSpPr>
        <p:spPr>
          <a:xfrm>
            <a:off x="6195125" y="4563868"/>
            <a:ext cx="12894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Servicios Manejados por Cloud </a:t>
            </a:r>
            <a:r>
              <a:rPr lang="es-CO" sz="800" dirty="0" err="1">
                <a:solidFill>
                  <a:srgbClr val="181818"/>
                </a:solidFill>
                <a:latin typeface="Abel" panose="02000506030000020004"/>
              </a:rPr>
              <a:t>Provider</a:t>
            </a:r>
            <a:endParaRPr lang="es-CO" sz="800" b="0" i="0" dirty="0">
              <a:solidFill>
                <a:srgbClr val="181818"/>
              </a:solidFill>
              <a:effectLst/>
              <a:latin typeface="Abel" panose="02000506030000020004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568530D-279C-44A4-B0A8-6C8C837F1CCB}"/>
              </a:ext>
            </a:extLst>
          </p:cNvPr>
          <p:cNvSpPr/>
          <p:nvPr/>
        </p:nvSpPr>
        <p:spPr>
          <a:xfrm>
            <a:off x="2577811" y="2896538"/>
            <a:ext cx="739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Oauth2</a:t>
            </a:r>
          </a:p>
          <a:p>
            <a:pPr algn="l"/>
            <a:r>
              <a:rPr lang="es-CO" sz="800" b="0" i="0" dirty="0">
                <a:solidFill>
                  <a:srgbClr val="181818"/>
                </a:solidFill>
                <a:effectLst/>
                <a:latin typeface="Abel" panose="02000506030000020004"/>
              </a:rPr>
              <a:t>OIDC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3BB304C-396B-4F13-9908-77495DCAD81B}"/>
              </a:ext>
            </a:extLst>
          </p:cNvPr>
          <p:cNvGrpSpPr/>
          <p:nvPr/>
        </p:nvGrpSpPr>
        <p:grpSpPr>
          <a:xfrm>
            <a:off x="2145246" y="2222242"/>
            <a:ext cx="386644" cy="215444"/>
            <a:chOff x="3457274" y="1286186"/>
            <a:chExt cx="386644" cy="215444"/>
          </a:xfrm>
        </p:grpSpPr>
        <p:sp>
          <p:nvSpPr>
            <p:cNvPr id="142" name="Flowchart: Process 141">
              <a:extLst>
                <a:ext uri="{FF2B5EF4-FFF2-40B4-BE49-F238E27FC236}">
                  <a16:creationId xmlns:a16="http://schemas.microsoft.com/office/drawing/2014/main" id="{E2C6D3EB-30F5-4072-9550-0C58D560A2AF}"/>
                </a:ext>
              </a:extLst>
            </p:cNvPr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796DB39-0D0D-47E1-A753-02C14C5A885C}"/>
                </a:ext>
              </a:extLst>
            </p:cNvPr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1FF21-A05D-4972-93E3-2AB3C3CE36E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57" y="4429393"/>
            <a:ext cx="1095528" cy="476316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B17DDAD-52C8-4FDC-B38B-1BFA12B52CEB}"/>
              </a:ext>
            </a:extLst>
          </p:cNvPr>
          <p:cNvGrpSpPr/>
          <p:nvPr/>
        </p:nvGrpSpPr>
        <p:grpSpPr>
          <a:xfrm>
            <a:off x="1118004" y="4445193"/>
            <a:ext cx="474810" cy="215444"/>
            <a:chOff x="3862511" y="1365416"/>
            <a:chExt cx="474810" cy="215444"/>
          </a:xfrm>
        </p:grpSpPr>
        <p:sp>
          <p:nvSpPr>
            <p:cNvPr id="156" name="Flowchart: Process 155">
              <a:extLst>
                <a:ext uri="{FF2B5EF4-FFF2-40B4-BE49-F238E27FC236}">
                  <a16:creationId xmlns:a16="http://schemas.microsoft.com/office/drawing/2014/main" id="{15D15939-7752-4AFB-91A3-59ED8ED2CF73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FECB4CD-DD85-4F46-B38F-12C9E5369701}"/>
                </a:ext>
              </a:extLst>
            </p:cNvPr>
            <p:cNvSpPr/>
            <p:nvPr/>
          </p:nvSpPr>
          <p:spPr>
            <a:xfrm>
              <a:off x="3862511" y="1365416"/>
              <a:ext cx="47481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Código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663A7C3-AA4E-4D8C-93DB-395399AFD5DB}"/>
              </a:ext>
            </a:extLst>
          </p:cNvPr>
          <p:cNvGrpSpPr/>
          <p:nvPr/>
        </p:nvGrpSpPr>
        <p:grpSpPr>
          <a:xfrm>
            <a:off x="1130126" y="4687834"/>
            <a:ext cx="466794" cy="215444"/>
            <a:chOff x="3866520" y="1365416"/>
            <a:chExt cx="466794" cy="215444"/>
          </a:xfrm>
        </p:grpSpPr>
        <p:sp>
          <p:nvSpPr>
            <p:cNvPr id="160" name="Flowchart: Process 159">
              <a:extLst>
                <a:ext uri="{FF2B5EF4-FFF2-40B4-BE49-F238E27FC236}">
                  <a16:creationId xmlns:a16="http://schemas.microsoft.com/office/drawing/2014/main" id="{CCEAF963-73ED-4264-8362-B469921E071C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71D090E-F5FF-4309-857F-FADD6A4BB295}"/>
                </a:ext>
              </a:extLst>
            </p:cNvPr>
            <p:cNvSpPr/>
            <p:nvPr/>
          </p:nvSpPr>
          <p:spPr>
            <a:xfrm>
              <a:off x="3866520" y="1365416"/>
              <a:ext cx="4667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Estado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AA843F7-C836-4CB9-AE14-26B3260507D1}"/>
              </a:ext>
            </a:extLst>
          </p:cNvPr>
          <p:cNvGrpSpPr/>
          <p:nvPr/>
        </p:nvGrpSpPr>
        <p:grpSpPr>
          <a:xfrm>
            <a:off x="3503659" y="1632100"/>
            <a:ext cx="712054" cy="1542400"/>
            <a:chOff x="3914619" y="983001"/>
            <a:chExt cx="805410" cy="1417106"/>
          </a:xfrm>
        </p:grpSpPr>
        <p:sp>
          <p:nvSpPr>
            <p:cNvPr id="163" name="Flowchart: Process 162">
              <a:extLst>
                <a:ext uri="{FF2B5EF4-FFF2-40B4-BE49-F238E27FC236}">
                  <a16:creationId xmlns:a16="http://schemas.microsoft.com/office/drawing/2014/main" id="{942FCD15-00F7-4909-BCED-B1B0CE1E62CD}"/>
                </a:ext>
              </a:extLst>
            </p:cNvPr>
            <p:cNvSpPr/>
            <p:nvPr/>
          </p:nvSpPr>
          <p:spPr>
            <a:xfrm>
              <a:off x="3971946" y="983001"/>
              <a:ext cx="333740" cy="1417106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BDD0A6C-41FA-4E4C-99B6-DFF5A4B0CD8A}"/>
                </a:ext>
              </a:extLst>
            </p:cNvPr>
            <p:cNvSpPr/>
            <p:nvPr/>
          </p:nvSpPr>
          <p:spPr>
            <a:xfrm>
              <a:off x="3914619" y="1096427"/>
              <a:ext cx="805410" cy="3110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Controlador </a:t>
              </a:r>
            </a:p>
            <a:p>
              <a:r>
                <a:rPr lang="es-419" sz="800" dirty="0">
                  <a:latin typeface="Abel" panose="02000506030000020004"/>
                </a:rPr>
                <a:t>Ingreso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CA40DB-B08E-4DD4-BD5B-8DF04FB5E0B6}"/>
              </a:ext>
            </a:extLst>
          </p:cNvPr>
          <p:cNvCxnSpPr>
            <a:cxnSpLocks/>
            <a:stCxn id="143" idx="1"/>
          </p:cNvCxnSpPr>
          <p:nvPr/>
        </p:nvCxnSpPr>
        <p:spPr>
          <a:xfrm flipH="1">
            <a:off x="1135858" y="2329964"/>
            <a:ext cx="1009388" cy="122865"/>
          </a:xfrm>
          <a:prstGeom prst="straightConnector1">
            <a:avLst/>
          </a:prstGeom>
          <a:ln w="38100">
            <a:solidFill>
              <a:srgbClr val="7F98D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7271A03-A25D-4397-9493-858941EE13AC}"/>
              </a:ext>
            </a:extLst>
          </p:cNvPr>
          <p:cNvSpPr txBox="1"/>
          <p:nvPr/>
        </p:nvSpPr>
        <p:spPr>
          <a:xfrm>
            <a:off x="1364348" y="1883436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419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OAuth2</a:t>
            </a:r>
          </a:p>
          <a:p>
            <a:pPr algn="l"/>
            <a:r>
              <a:rPr lang="es-419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TLS1.3</a:t>
            </a:r>
          </a:p>
          <a:p>
            <a:pPr algn="l"/>
            <a:r>
              <a:rPr lang="es-419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HTTP/2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B19A7-FA75-4085-BBE8-DBA71B81EAEB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2332194" y="2928707"/>
            <a:ext cx="326526" cy="643630"/>
          </a:xfrm>
          <a:prstGeom prst="straightConnector1">
            <a:avLst/>
          </a:prstGeom>
          <a:ln w="6350">
            <a:solidFill>
              <a:srgbClr val="7F98D7"/>
            </a:solidFill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C88B6DFA-6A0B-4366-BB17-EEFE31A265F6}"/>
              </a:ext>
            </a:extLst>
          </p:cNvPr>
          <p:cNvSpPr txBox="1"/>
          <p:nvPr/>
        </p:nvSpPr>
        <p:spPr>
          <a:xfrm>
            <a:off x="2369071" y="3238431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419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OIDC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390019-51FE-4D01-BE6E-CCC936E767FD}"/>
              </a:ext>
            </a:extLst>
          </p:cNvPr>
          <p:cNvCxnSpPr/>
          <p:nvPr/>
        </p:nvCxnSpPr>
        <p:spPr>
          <a:xfrm>
            <a:off x="1163485" y="2609854"/>
            <a:ext cx="810539" cy="1093316"/>
          </a:xfrm>
          <a:prstGeom prst="straightConnector1">
            <a:avLst/>
          </a:prstGeom>
          <a:ln w="38100">
            <a:solidFill>
              <a:srgbClr val="7F98D7"/>
            </a:solidFill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66C0B81-51A1-4D7C-8A66-788F267871C0}"/>
              </a:ext>
            </a:extLst>
          </p:cNvPr>
          <p:cNvSpPr/>
          <p:nvPr/>
        </p:nvSpPr>
        <p:spPr>
          <a:xfrm>
            <a:off x="2023674" y="3572337"/>
            <a:ext cx="617039" cy="685624"/>
          </a:xfrm>
          <a:prstGeom prst="rect">
            <a:avLst/>
          </a:prstGeom>
          <a:solidFill>
            <a:schemeClr val="accent2"/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419" sz="800" dirty="0" err="1"/>
              <a:t>Identity</a:t>
            </a:r>
            <a:endParaRPr lang="es-419" sz="800" dirty="0"/>
          </a:p>
          <a:p>
            <a:pPr algn="ctr"/>
            <a:r>
              <a:rPr lang="es-419" sz="800" dirty="0"/>
              <a:t>Manager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04E0ED8-61C7-48A3-AFD4-1621E202FCA5}"/>
              </a:ext>
            </a:extLst>
          </p:cNvPr>
          <p:cNvSpPr/>
          <p:nvPr/>
        </p:nvSpPr>
        <p:spPr>
          <a:xfrm>
            <a:off x="7868573" y="2963998"/>
            <a:ext cx="1474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Servicios </a:t>
            </a:r>
          </a:p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on-premises</a:t>
            </a:r>
            <a:endParaRPr lang="es-CO" sz="800" b="0" i="0" dirty="0">
              <a:solidFill>
                <a:srgbClr val="181818"/>
              </a:solidFill>
              <a:effectLst/>
              <a:latin typeface="Abel" panose="02000506030000020004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99050B1-6715-4730-8976-DF2F79EF1975}"/>
              </a:ext>
            </a:extLst>
          </p:cNvPr>
          <p:cNvGrpSpPr/>
          <p:nvPr/>
        </p:nvGrpSpPr>
        <p:grpSpPr>
          <a:xfrm>
            <a:off x="7868573" y="2767381"/>
            <a:ext cx="585580" cy="533363"/>
            <a:chOff x="3986410" y="3510002"/>
            <a:chExt cx="598800" cy="667627"/>
          </a:xfrm>
        </p:grpSpPr>
        <p:sp>
          <p:nvSpPr>
            <p:cNvPr id="178" name="Hexagon 177">
              <a:extLst>
                <a:ext uri="{FF2B5EF4-FFF2-40B4-BE49-F238E27FC236}">
                  <a16:creationId xmlns:a16="http://schemas.microsoft.com/office/drawing/2014/main" id="{5C4CF565-6F4C-4FF7-90D4-DA77AF7E0896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179" name="Diamond 178">
              <a:extLst>
                <a:ext uri="{FF2B5EF4-FFF2-40B4-BE49-F238E27FC236}">
                  <a16:creationId xmlns:a16="http://schemas.microsoft.com/office/drawing/2014/main" id="{87F89682-883E-4C4D-AA55-E0B7B9FC51EF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1D2208-AB60-4E4C-9E1D-4EC5A29A34F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046" y="2290178"/>
            <a:ext cx="1029433" cy="410165"/>
          </a:xfrm>
          <a:prstGeom prst="rect">
            <a:avLst/>
          </a:prstGeom>
        </p:spPr>
      </p:pic>
      <p:sp>
        <p:nvSpPr>
          <p:cNvPr id="175" name="Left Brace 174">
            <a:extLst>
              <a:ext uri="{FF2B5EF4-FFF2-40B4-BE49-F238E27FC236}">
                <a16:creationId xmlns:a16="http://schemas.microsoft.com/office/drawing/2014/main" id="{BE05AF6F-D83B-4C42-8DBD-BE48E927790A}"/>
              </a:ext>
            </a:extLst>
          </p:cNvPr>
          <p:cNvSpPr/>
          <p:nvPr/>
        </p:nvSpPr>
        <p:spPr>
          <a:xfrm rot="5400000">
            <a:off x="4649498" y="-316387"/>
            <a:ext cx="105664" cy="2616085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83" name="Cylinder 182">
            <a:extLst>
              <a:ext uri="{FF2B5EF4-FFF2-40B4-BE49-F238E27FC236}">
                <a16:creationId xmlns:a16="http://schemas.microsoft.com/office/drawing/2014/main" id="{21F965D1-AFDD-4531-B646-B6F37E205336}"/>
              </a:ext>
            </a:extLst>
          </p:cNvPr>
          <p:cNvSpPr/>
          <p:nvPr/>
        </p:nvSpPr>
        <p:spPr>
          <a:xfrm>
            <a:off x="6006708" y="1732483"/>
            <a:ext cx="278887" cy="250173"/>
          </a:xfrm>
          <a:prstGeom prst="can">
            <a:avLst/>
          </a:prstGeom>
          <a:solidFill>
            <a:srgbClr val="FF99CC"/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419" sz="900">
              <a:latin typeface="Abel" panose="02000506030000020004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AD3EA77-E388-4E37-997A-6CA3CC3A462D}"/>
              </a:ext>
            </a:extLst>
          </p:cNvPr>
          <p:cNvGrpSpPr/>
          <p:nvPr/>
        </p:nvGrpSpPr>
        <p:grpSpPr>
          <a:xfrm>
            <a:off x="5846531" y="1373782"/>
            <a:ext cx="833557" cy="764267"/>
            <a:chOff x="3986410" y="3510002"/>
            <a:chExt cx="598800" cy="667627"/>
          </a:xfrm>
        </p:grpSpPr>
        <p:sp>
          <p:nvSpPr>
            <p:cNvPr id="185" name="Hexagon 184">
              <a:extLst>
                <a:ext uri="{FF2B5EF4-FFF2-40B4-BE49-F238E27FC236}">
                  <a16:creationId xmlns:a16="http://schemas.microsoft.com/office/drawing/2014/main" id="{570D6B82-BAB7-4E9F-8D1F-3634AE839006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186" name="Diamond 185">
              <a:extLst>
                <a:ext uri="{FF2B5EF4-FFF2-40B4-BE49-F238E27FC236}">
                  <a16:creationId xmlns:a16="http://schemas.microsoft.com/office/drawing/2014/main" id="{648A226A-7EB3-4F42-B0C0-2BF02BBDE6D0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CC09EA2-2608-43EB-95A4-447DCE8999FF}"/>
              </a:ext>
            </a:extLst>
          </p:cNvPr>
          <p:cNvSpPr/>
          <p:nvPr/>
        </p:nvSpPr>
        <p:spPr>
          <a:xfrm>
            <a:off x="6145932" y="1754784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>
                <a:latin typeface="Abel" panose="02000506030000020004"/>
              </a:rPr>
              <a:t>Cola de</a:t>
            </a:r>
          </a:p>
          <a:p>
            <a:r>
              <a:rPr lang="es-419" sz="800" dirty="0">
                <a:latin typeface="Abel" panose="02000506030000020004"/>
              </a:rPr>
              <a:t>Eventos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6298F7-F0CB-4055-99DC-FFE6EBF5692D}"/>
              </a:ext>
            </a:extLst>
          </p:cNvPr>
          <p:cNvCxnSpPr>
            <a:stCxn id="122" idx="3"/>
            <a:endCxn id="183" idx="2"/>
          </p:cNvCxnSpPr>
          <p:nvPr/>
        </p:nvCxnSpPr>
        <p:spPr>
          <a:xfrm>
            <a:off x="5240694" y="1662052"/>
            <a:ext cx="766014" cy="195518"/>
          </a:xfrm>
          <a:prstGeom prst="straightConnector1">
            <a:avLst/>
          </a:prstGeom>
          <a:ln>
            <a:solidFill>
              <a:srgbClr val="FD2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98155B-1216-40DB-8114-93D8D2289656}"/>
              </a:ext>
            </a:extLst>
          </p:cNvPr>
          <p:cNvCxnSpPr>
            <a:stCxn id="116" idx="3"/>
            <a:endCxn id="183" idx="2"/>
          </p:cNvCxnSpPr>
          <p:nvPr/>
        </p:nvCxnSpPr>
        <p:spPr>
          <a:xfrm flipV="1">
            <a:off x="5250067" y="1857570"/>
            <a:ext cx="756641" cy="685152"/>
          </a:xfrm>
          <a:prstGeom prst="straightConnector1">
            <a:avLst/>
          </a:prstGeom>
          <a:ln>
            <a:solidFill>
              <a:srgbClr val="FD2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06043-9F64-452C-8C1F-84CACCD74A09}"/>
              </a:ext>
            </a:extLst>
          </p:cNvPr>
          <p:cNvCxnSpPr>
            <a:stCxn id="119" idx="3"/>
            <a:endCxn id="183" idx="2"/>
          </p:cNvCxnSpPr>
          <p:nvPr/>
        </p:nvCxnSpPr>
        <p:spPr>
          <a:xfrm flipV="1">
            <a:off x="5240694" y="1857570"/>
            <a:ext cx="766014" cy="1468235"/>
          </a:xfrm>
          <a:prstGeom prst="straightConnector1">
            <a:avLst/>
          </a:prstGeom>
          <a:ln>
            <a:solidFill>
              <a:srgbClr val="FD2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278D178-7764-48C5-AF6D-4A8A4D053BC9}"/>
              </a:ext>
            </a:extLst>
          </p:cNvPr>
          <p:cNvGrpSpPr/>
          <p:nvPr/>
        </p:nvGrpSpPr>
        <p:grpSpPr>
          <a:xfrm>
            <a:off x="3214164" y="2286273"/>
            <a:ext cx="386644" cy="215444"/>
            <a:chOff x="3457274" y="1286186"/>
            <a:chExt cx="386644" cy="215444"/>
          </a:xfrm>
        </p:grpSpPr>
        <p:sp>
          <p:nvSpPr>
            <p:cNvPr id="189" name="Flowchart: Process 188">
              <a:extLst>
                <a:ext uri="{FF2B5EF4-FFF2-40B4-BE49-F238E27FC236}">
                  <a16:creationId xmlns:a16="http://schemas.microsoft.com/office/drawing/2014/main" id="{A709672C-9723-4847-9DB8-EC1A14F78CA6}"/>
                </a:ext>
              </a:extLst>
            </p:cNvPr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0EB5AE0-C58B-488E-8AA8-3BDB6EC60C7A}"/>
                </a:ext>
              </a:extLst>
            </p:cNvPr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1A677A-AD9D-4D4A-8D72-2F017E1DB81F}"/>
              </a:ext>
            </a:extLst>
          </p:cNvPr>
          <p:cNvCxnSpPr>
            <a:stCxn id="90" idx="3"/>
            <a:endCxn id="189" idx="1"/>
          </p:cNvCxnSpPr>
          <p:nvPr/>
        </p:nvCxnSpPr>
        <p:spPr>
          <a:xfrm>
            <a:off x="2960103" y="2292736"/>
            <a:ext cx="278633" cy="99964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EEC9C1-E326-4937-B512-0249BBCDCA99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681118" y="1473139"/>
            <a:ext cx="257742" cy="909058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A0AD4F-5091-4B2F-88E8-54093C7A9417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701869" y="2385698"/>
            <a:ext cx="236991" cy="15932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236C1C6-A343-46E5-9ABA-2676646C999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686543" y="2433291"/>
            <a:ext cx="252317" cy="864967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AFD7F1B-A60B-46A2-8324-4A555AAE6CA5}"/>
              </a:ext>
            </a:extLst>
          </p:cNvPr>
          <p:cNvCxnSpPr>
            <a:cxnSpLocks/>
          </p:cNvCxnSpPr>
          <p:nvPr/>
        </p:nvCxnSpPr>
        <p:spPr>
          <a:xfrm>
            <a:off x="4713716" y="1537692"/>
            <a:ext cx="1259127" cy="1067866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EAFD128-D6AB-4277-B8C2-CAD2B5AF65C9}"/>
              </a:ext>
            </a:extLst>
          </p:cNvPr>
          <p:cNvCxnSpPr>
            <a:cxnSpLocks/>
          </p:cNvCxnSpPr>
          <p:nvPr/>
        </p:nvCxnSpPr>
        <p:spPr>
          <a:xfrm flipV="1">
            <a:off x="4730487" y="2717576"/>
            <a:ext cx="1224071" cy="532947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3B345A2E-A529-4AD6-8C01-11AB7FDB83BB}"/>
              </a:ext>
            </a:extLst>
          </p:cNvPr>
          <p:cNvCxnSpPr>
            <a:cxnSpLocks/>
          </p:cNvCxnSpPr>
          <p:nvPr/>
        </p:nvCxnSpPr>
        <p:spPr>
          <a:xfrm>
            <a:off x="4815451" y="2369755"/>
            <a:ext cx="1139107" cy="284760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83B55D9-0754-4675-ADF5-3AFCA4DC35FE}"/>
              </a:ext>
            </a:extLst>
          </p:cNvPr>
          <p:cNvSpPr/>
          <p:nvPr/>
        </p:nvSpPr>
        <p:spPr>
          <a:xfrm>
            <a:off x="4845050" y="3473449"/>
            <a:ext cx="1059052" cy="689933"/>
          </a:xfrm>
          <a:custGeom>
            <a:avLst/>
            <a:gdLst>
              <a:gd name="connsiteX0" fmla="*/ 0 w 1092200"/>
              <a:gd name="connsiteY0" fmla="*/ 0 h 239723"/>
              <a:gd name="connsiteX1" fmla="*/ 615950 w 1092200"/>
              <a:gd name="connsiteY1" fmla="*/ 215900 h 239723"/>
              <a:gd name="connsiteX2" fmla="*/ 1092200 w 1092200"/>
              <a:gd name="connsiteY2" fmla="*/ 234950 h 2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200" h="239723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BB3656A-B093-4947-BA18-43EAD84FB745}"/>
              </a:ext>
            </a:extLst>
          </p:cNvPr>
          <p:cNvSpPr/>
          <p:nvPr/>
        </p:nvSpPr>
        <p:spPr>
          <a:xfrm>
            <a:off x="4767948" y="2603463"/>
            <a:ext cx="1118532" cy="1479252"/>
          </a:xfrm>
          <a:custGeom>
            <a:avLst/>
            <a:gdLst>
              <a:gd name="connsiteX0" fmla="*/ 0 w 1092200"/>
              <a:gd name="connsiteY0" fmla="*/ 0 h 239723"/>
              <a:gd name="connsiteX1" fmla="*/ 615950 w 1092200"/>
              <a:gd name="connsiteY1" fmla="*/ 215900 h 239723"/>
              <a:gd name="connsiteX2" fmla="*/ 1092200 w 1092200"/>
              <a:gd name="connsiteY2" fmla="*/ 234950 h 2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200" h="239723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D213CF82-D30F-4955-9A07-F21FFF493130}"/>
              </a:ext>
            </a:extLst>
          </p:cNvPr>
          <p:cNvSpPr/>
          <p:nvPr/>
        </p:nvSpPr>
        <p:spPr>
          <a:xfrm>
            <a:off x="4761507" y="1695806"/>
            <a:ext cx="1136154" cy="2299113"/>
          </a:xfrm>
          <a:custGeom>
            <a:avLst/>
            <a:gdLst>
              <a:gd name="connsiteX0" fmla="*/ 0 w 1092200"/>
              <a:gd name="connsiteY0" fmla="*/ 0 h 239723"/>
              <a:gd name="connsiteX1" fmla="*/ 615950 w 1092200"/>
              <a:gd name="connsiteY1" fmla="*/ 215900 h 239723"/>
              <a:gd name="connsiteX2" fmla="*/ 1092200 w 1092200"/>
              <a:gd name="connsiteY2" fmla="*/ 234950 h 2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200" h="239723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6" name="Cylinder 215">
            <a:extLst>
              <a:ext uri="{FF2B5EF4-FFF2-40B4-BE49-F238E27FC236}">
                <a16:creationId xmlns:a16="http://schemas.microsoft.com/office/drawing/2014/main" id="{CB96AAB5-5AD3-4E25-8DF3-D06B26560C38}"/>
              </a:ext>
            </a:extLst>
          </p:cNvPr>
          <p:cNvSpPr/>
          <p:nvPr/>
        </p:nvSpPr>
        <p:spPr>
          <a:xfrm>
            <a:off x="6024288" y="3336849"/>
            <a:ext cx="278887" cy="250173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419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1574725-FA1D-48DD-8FE9-35AA55797F91}"/>
              </a:ext>
            </a:extLst>
          </p:cNvPr>
          <p:cNvGrpSpPr/>
          <p:nvPr/>
        </p:nvGrpSpPr>
        <p:grpSpPr>
          <a:xfrm>
            <a:off x="5864112" y="2978149"/>
            <a:ext cx="812648" cy="760434"/>
            <a:chOff x="3986410" y="3510002"/>
            <a:chExt cx="598800" cy="667627"/>
          </a:xfrm>
        </p:grpSpPr>
        <p:sp>
          <p:nvSpPr>
            <p:cNvPr id="218" name="Hexagon 217">
              <a:extLst>
                <a:ext uri="{FF2B5EF4-FFF2-40B4-BE49-F238E27FC236}">
                  <a16:creationId xmlns:a16="http://schemas.microsoft.com/office/drawing/2014/main" id="{E033A210-7E16-4FFE-937A-40B5D7DE50E8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219" name="Diamond 218">
              <a:extLst>
                <a:ext uri="{FF2B5EF4-FFF2-40B4-BE49-F238E27FC236}">
                  <a16:creationId xmlns:a16="http://schemas.microsoft.com/office/drawing/2014/main" id="{F3A84EA6-1E86-405E-B103-4B78CC9FC22A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6BE8E9C-FF21-4836-A51F-627056614362}"/>
              </a:ext>
            </a:extLst>
          </p:cNvPr>
          <p:cNvSpPr/>
          <p:nvPr/>
        </p:nvSpPr>
        <p:spPr>
          <a:xfrm>
            <a:off x="6163512" y="3359150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>
                <a:latin typeface="Abel" panose="02000506030000020004"/>
              </a:rPr>
              <a:t>Repositorios</a:t>
            </a:r>
          </a:p>
          <a:p>
            <a:r>
              <a:rPr lang="es-419" sz="800" dirty="0">
                <a:latin typeface="Abel" panose="02000506030000020004"/>
              </a:rPr>
              <a:t>Cloud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41392E4-2A3D-4B7C-932E-A2EBAFAE1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705" y="3938526"/>
            <a:ext cx="953038" cy="334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7DE9234-7528-4756-929B-0CE11A0A6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540" y="1534152"/>
            <a:ext cx="409221" cy="539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icture containing text, athletic game&#10;&#10;Description automatically generated">
            <a:extLst>
              <a:ext uri="{FF2B5EF4-FFF2-40B4-BE49-F238E27FC236}">
                <a16:creationId xmlns:a16="http://schemas.microsoft.com/office/drawing/2014/main" id="{28380DFF-0697-41BF-B68E-458357EA0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0033" y="2548641"/>
            <a:ext cx="648583" cy="43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4A3D48-67A8-47CF-B4C7-A307B68B1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7009" y="3049392"/>
            <a:ext cx="691872" cy="351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03D380-ED04-42B3-8336-ED115E2A60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9369" y="3474848"/>
            <a:ext cx="363481" cy="366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4E5B2DDB-1484-459B-966A-21D827515B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8044" y="1041421"/>
            <a:ext cx="655891" cy="237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18EEED0-7C1E-41A8-9705-D431CED03C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1323" y="1330255"/>
            <a:ext cx="655891" cy="23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FE2FFCB-1BE5-4443-8ADD-A4029FE5EB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6122" y="1701361"/>
            <a:ext cx="964140" cy="21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4CEBF5AF-7CDF-40F8-9EC0-92E8E7D75556}"/>
              </a:ext>
            </a:extLst>
          </p:cNvPr>
          <p:cNvSpPr txBox="1"/>
          <p:nvPr/>
        </p:nvSpPr>
        <p:spPr>
          <a:xfrm>
            <a:off x="4238901" y="671449"/>
            <a:ext cx="1149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Aplicación Cloud</a:t>
            </a:r>
            <a:endParaRPr lang="es-419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8" name="Picture 5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245CA1-E385-4FFF-96AA-8E698AE96D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2086" y="3333082"/>
            <a:ext cx="1004852" cy="448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9" name="Picture 6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EEECD0-C0BF-4F26-BB10-4C884DD388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07732" y="2090724"/>
            <a:ext cx="1040292" cy="57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" name="Picture 70" descr="Logo&#10;&#10;Description automatically generated with low confidence">
            <a:extLst>
              <a:ext uri="{FF2B5EF4-FFF2-40B4-BE49-F238E27FC236}">
                <a16:creationId xmlns:a16="http://schemas.microsoft.com/office/drawing/2014/main" id="{D8BCD2EF-E4FD-4648-A1A7-863C43D135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6920" y="1594102"/>
            <a:ext cx="766014" cy="344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8" name="Picture 7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2AC356C-3A9D-423A-812A-AD772EE045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00889" y="3099021"/>
            <a:ext cx="1016661" cy="349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643F8BC-062C-43C8-B9A4-91A80CC675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6919" y="840904"/>
            <a:ext cx="766015" cy="173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B4E83A1-CA6F-45E2-B981-E0BE3495051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4124" y="1105512"/>
            <a:ext cx="766015" cy="378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Picture 59" descr="A picture containing text&#10;&#10;Description automatically generated">
            <a:extLst>
              <a:ext uri="{FF2B5EF4-FFF2-40B4-BE49-F238E27FC236}">
                <a16:creationId xmlns:a16="http://schemas.microsoft.com/office/drawing/2014/main" id="{11277D4C-2F4B-41F5-91E5-72160D723A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36920" y="2713308"/>
            <a:ext cx="1010018" cy="39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0E56E-F329-4B04-92B5-A0F671D88A4A}"/>
              </a:ext>
            </a:extLst>
          </p:cNvPr>
          <p:cNvCxnSpPr>
            <a:endCxn id="48" idx="0"/>
          </p:cNvCxnSpPr>
          <p:nvPr/>
        </p:nvCxnSpPr>
        <p:spPr>
          <a:xfrm flipH="1">
            <a:off x="4112145" y="1554330"/>
            <a:ext cx="243977" cy="723645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2B5406-9DE9-4F05-842D-A17C8294F60A}"/>
              </a:ext>
            </a:extLst>
          </p:cNvPr>
          <p:cNvCxnSpPr>
            <a:stCxn id="48" idx="3"/>
            <a:endCxn id="44" idx="2"/>
          </p:cNvCxnSpPr>
          <p:nvPr/>
        </p:nvCxnSpPr>
        <p:spPr>
          <a:xfrm flipH="1" flipV="1">
            <a:off x="4112145" y="1580860"/>
            <a:ext cx="193322" cy="804837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2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74FA-2F27-47E8-AB89-3577714B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Ambiente Cloud Computing @ Kubernetes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531E747-2E4D-4BE2-A45E-92149C3241C1}"/>
              </a:ext>
            </a:extLst>
          </p:cNvPr>
          <p:cNvSpPr/>
          <p:nvPr/>
        </p:nvSpPr>
        <p:spPr>
          <a:xfrm rot="5400000">
            <a:off x="1045368" y="882699"/>
            <a:ext cx="135011" cy="1446027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0E39E-A3A6-4F7F-B401-23FF9120F43E}"/>
              </a:ext>
            </a:extLst>
          </p:cNvPr>
          <p:cNvSpPr txBox="1"/>
          <p:nvPr/>
        </p:nvSpPr>
        <p:spPr>
          <a:xfrm>
            <a:off x="751367" y="1143821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419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FrontEnd</a:t>
            </a:r>
            <a:endParaRPr lang="es-419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8688535E-EFFB-4F63-A155-5CDCFFA267ED}"/>
              </a:ext>
            </a:extLst>
          </p:cNvPr>
          <p:cNvSpPr/>
          <p:nvPr/>
        </p:nvSpPr>
        <p:spPr>
          <a:xfrm rot="5400000">
            <a:off x="2458501" y="1036095"/>
            <a:ext cx="135011" cy="1139235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6FFC5B-7C01-45FC-B045-D37130DFE2BE}"/>
              </a:ext>
            </a:extLst>
          </p:cNvPr>
          <p:cNvSpPr txBox="1"/>
          <p:nvPr/>
        </p:nvSpPr>
        <p:spPr>
          <a:xfrm>
            <a:off x="2256258" y="1287019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</a:t>
            </a:r>
            <a:r>
              <a:rPr lang="es-419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gateway</a:t>
            </a:r>
            <a:endParaRPr lang="es-419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C1434A-1884-4EB3-A9FE-252B1FF02572}"/>
              </a:ext>
            </a:extLst>
          </p:cNvPr>
          <p:cNvGrpSpPr/>
          <p:nvPr/>
        </p:nvGrpSpPr>
        <p:grpSpPr>
          <a:xfrm>
            <a:off x="4272600" y="1139326"/>
            <a:ext cx="598800" cy="667627"/>
            <a:chOff x="3986410" y="3510002"/>
            <a:chExt cx="598800" cy="667627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A34E2DFD-C41C-4FB9-BA6B-ECAFF07330A8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E9E6DD38-1BA8-4689-BADB-C0FB008158C9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58BE7D-9FF7-4404-A352-E7E6D7D4509F}"/>
              </a:ext>
            </a:extLst>
          </p:cNvPr>
          <p:cNvGrpSpPr/>
          <p:nvPr/>
        </p:nvGrpSpPr>
        <p:grpSpPr>
          <a:xfrm>
            <a:off x="4272600" y="2030746"/>
            <a:ext cx="598800" cy="667627"/>
            <a:chOff x="3986410" y="3510002"/>
            <a:chExt cx="598800" cy="667627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95702423-F71D-4368-B384-D907361E02E0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38" name="Diamond 37">
              <a:extLst>
                <a:ext uri="{FF2B5EF4-FFF2-40B4-BE49-F238E27FC236}">
                  <a16:creationId xmlns:a16="http://schemas.microsoft.com/office/drawing/2014/main" id="{022E50BE-4B00-47DF-BB3D-FEC359AB9C29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12573C-04FD-4DCD-BD30-BBA164522007}"/>
              </a:ext>
            </a:extLst>
          </p:cNvPr>
          <p:cNvGrpSpPr/>
          <p:nvPr/>
        </p:nvGrpSpPr>
        <p:grpSpPr>
          <a:xfrm>
            <a:off x="4272600" y="2938271"/>
            <a:ext cx="598800" cy="667627"/>
            <a:chOff x="3986410" y="3510002"/>
            <a:chExt cx="598800" cy="667627"/>
          </a:xfrm>
        </p:grpSpPr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55A16172-BE07-48B0-94F4-4F159CA46699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DBE02678-1764-4968-949C-EE83B6D296FC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DE5A7C-C33E-4799-A5E1-76B0197BED41}"/>
              </a:ext>
            </a:extLst>
          </p:cNvPr>
          <p:cNvGrpSpPr/>
          <p:nvPr/>
        </p:nvGrpSpPr>
        <p:grpSpPr>
          <a:xfrm>
            <a:off x="3918823" y="1365416"/>
            <a:ext cx="386644" cy="215444"/>
            <a:chOff x="3918823" y="1365416"/>
            <a:chExt cx="386644" cy="215444"/>
          </a:xfrm>
        </p:grpSpPr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6CF2127C-B2C4-4FC4-B794-18E59E9BB610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3CD413-88CD-4A73-A0C0-A49E87B4D200}"/>
                </a:ext>
              </a:extLst>
            </p:cNvPr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45C6D1-9387-4FBE-AE49-6273E7B5AE38}"/>
              </a:ext>
            </a:extLst>
          </p:cNvPr>
          <p:cNvGrpSpPr/>
          <p:nvPr/>
        </p:nvGrpSpPr>
        <p:grpSpPr>
          <a:xfrm>
            <a:off x="3918823" y="2277975"/>
            <a:ext cx="386644" cy="215444"/>
            <a:chOff x="3918823" y="1365416"/>
            <a:chExt cx="386644" cy="215444"/>
          </a:xfrm>
        </p:grpSpPr>
        <p:sp>
          <p:nvSpPr>
            <p:cNvPr id="47" name="Flowchart: Process 46">
              <a:extLst>
                <a:ext uri="{FF2B5EF4-FFF2-40B4-BE49-F238E27FC236}">
                  <a16:creationId xmlns:a16="http://schemas.microsoft.com/office/drawing/2014/main" id="{ED65DD59-0C15-408E-AC9B-316BF9540F7F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685558-4DC3-48D2-AC05-FEED02E3A992}"/>
                </a:ext>
              </a:extLst>
            </p:cNvPr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931AE01-F2D5-4CA3-9229-BA31866AAF47}"/>
              </a:ext>
            </a:extLst>
          </p:cNvPr>
          <p:cNvGrpSpPr/>
          <p:nvPr/>
        </p:nvGrpSpPr>
        <p:grpSpPr>
          <a:xfrm>
            <a:off x="3918823" y="3190535"/>
            <a:ext cx="386644" cy="215444"/>
            <a:chOff x="3918823" y="1365416"/>
            <a:chExt cx="386644" cy="215444"/>
          </a:xfrm>
        </p:grpSpPr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660D17DB-6D14-4E1F-9740-8A4676BF4D77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B632867-7F89-447C-8E84-014C2AC9A091}"/>
                </a:ext>
              </a:extLst>
            </p:cNvPr>
            <p:cNvSpPr/>
            <p:nvPr/>
          </p:nvSpPr>
          <p:spPr>
            <a:xfrm>
              <a:off x="3918823" y="136541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sp>
        <p:nvSpPr>
          <p:cNvPr id="61" name="Left Brace 60">
            <a:extLst>
              <a:ext uri="{FF2B5EF4-FFF2-40B4-BE49-F238E27FC236}">
                <a16:creationId xmlns:a16="http://schemas.microsoft.com/office/drawing/2014/main" id="{71807A81-AD60-4A73-95A6-5181CBE57C79}"/>
              </a:ext>
            </a:extLst>
          </p:cNvPr>
          <p:cNvSpPr/>
          <p:nvPr/>
        </p:nvSpPr>
        <p:spPr>
          <a:xfrm rot="5400000">
            <a:off x="8005739" y="1323777"/>
            <a:ext cx="125572" cy="1453115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C7CC9B-570A-424C-81B5-B06B22D6099F}"/>
              </a:ext>
            </a:extLst>
          </p:cNvPr>
          <p:cNvSpPr txBox="1"/>
          <p:nvPr/>
        </p:nvSpPr>
        <p:spPr>
          <a:xfrm>
            <a:off x="7504813" y="1823066"/>
            <a:ext cx="1184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Servicios on-premises</a:t>
            </a:r>
          </a:p>
        </p:txBody>
      </p:sp>
      <p:sp>
        <p:nvSpPr>
          <p:cNvPr id="64" name="Cylinder 63">
            <a:extLst>
              <a:ext uri="{FF2B5EF4-FFF2-40B4-BE49-F238E27FC236}">
                <a16:creationId xmlns:a16="http://schemas.microsoft.com/office/drawing/2014/main" id="{56E7568C-7B10-4060-A26E-3606881BF2CD}"/>
              </a:ext>
            </a:extLst>
          </p:cNvPr>
          <p:cNvSpPr/>
          <p:nvPr/>
        </p:nvSpPr>
        <p:spPr>
          <a:xfrm>
            <a:off x="6019057" y="2549860"/>
            <a:ext cx="278887" cy="250173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419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1893043-622A-4AE5-BBFD-349AAF5605CC}"/>
              </a:ext>
            </a:extLst>
          </p:cNvPr>
          <p:cNvGrpSpPr/>
          <p:nvPr/>
        </p:nvGrpSpPr>
        <p:grpSpPr>
          <a:xfrm>
            <a:off x="5858880" y="2191159"/>
            <a:ext cx="833557" cy="764267"/>
            <a:chOff x="3986410" y="3510002"/>
            <a:chExt cx="598800" cy="667627"/>
          </a:xfrm>
        </p:grpSpPr>
        <p:sp>
          <p:nvSpPr>
            <p:cNvPr id="66" name="Hexagon 65">
              <a:extLst>
                <a:ext uri="{FF2B5EF4-FFF2-40B4-BE49-F238E27FC236}">
                  <a16:creationId xmlns:a16="http://schemas.microsoft.com/office/drawing/2014/main" id="{B9B5A853-C5E0-4DAE-B63D-71FFDDB5C58D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67" name="Diamond 66">
              <a:extLst>
                <a:ext uri="{FF2B5EF4-FFF2-40B4-BE49-F238E27FC236}">
                  <a16:creationId xmlns:a16="http://schemas.microsoft.com/office/drawing/2014/main" id="{3778CB13-0F2C-44D0-AE1C-2AE39987A169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8D4D8D5-E922-4C2D-82A5-5D8909B86278}"/>
              </a:ext>
            </a:extLst>
          </p:cNvPr>
          <p:cNvSpPr/>
          <p:nvPr/>
        </p:nvSpPr>
        <p:spPr>
          <a:xfrm>
            <a:off x="6158281" y="2572161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>
                <a:latin typeface="Abel" panose="02000506030000020004"/>
              </a:rPr>
              <a:t>Repositorios</a:t>
            </a:r>
          </a:p>
          <a:p>
            <a:r>
              <a:rPr lang="es-419" sz="800" dirty="0">
                <a:latin typeface="Abel" panose="02000506030000020004"/>
              </a:rPr>
              <a:t>Cloud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9A9C0C-4C9F-4C36-902D-3CC86E1F6B3E}"/>
              </a:ext>
            </a:extLst>
          </p:cNvPr>
          <p:cNvGrpSpPr/>
          <p:nvPr/>
        </p:nvGrpSpPr>
        <p:grpSpPr>
          <a:xfrm>
            <a:off x="6006484" y="3846650"/>
            <a:ext cx="377283" cy="423958"/>
            <a:chOff x="3986410" y="3510002"/>
            <a:chExt cx="598800" cy="667627"/>
          </a:xfrm>
        </p:grpSpPr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AA920587-DC49-4071-925D-AD7D41D8B734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74" name="Diamond 73">
              <a:extLst>
                <a:ext uri="{FF2B5EF4-FFF2-40B4-BE49-F238E27FC236}">
                  <a16:creationId xmlns:a16="http://schemas.microsoft.com/office/drawing/2014/main" id="{E0F027D2-47AF-4687-8204-228CD0C6071A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AA8B379-1C0C-4CF5-AD75-863ABF63B97A}"/>
              </a:ext>
            </a:extLst>
          </p:cNvPr>
          <p:cNvGrpSpPr/>
          <p:nvPr/>
        </p:nvGrpSpPr>
        <p:grpSpPr>
          <a:xfrm>
            <a:off x="4396747" y="1591509"/>
            <a:ext cx="418704" cy="215444"/>
            <a:chOff x="3930845" y="1365416"/>
            <a:chExt cx="418704" cy="215444"/>
          </a:xfrm>
        </p:grpSpPr>
        <p:sp>
          <p:nvSpPr>
            <p:cNvPr id="81" name="Flowchart: Process 80">
              <a:extLst>
                <a:ext uri="{FF2B5EF4-FFF2-40B4-BE49-F238E27FC236}">
                  <a16:creationId xmlns:a16="http://schemas.microsoft.com/office/drawing/2014/main" id="{AFB0DBA1-8B4B-4CFA-A933-6DB18D0904DA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5448A6C-7260-4C59-95A2-C3DAA47A5C13}"/>
                </a:ext>
              </a:extLst>
            </p:cNvPr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Mesh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9905BC-6B85-42DA-A5EB-CF1B8C9AE85F}"/>
              </a:ext>
            </a:extLst>
          </p:cNvPr>
          <p:cNvGrpSpPr/>
          <p:nvPr/>
        </p:nvGrpSpPr>
        <p:grpSpPr>
          <a:xfrm>
            <a:off x="4396747" y="2554271"/>
            <a:ext cx="418704" cy="215444"/>
            <a:chOff x="3930845" y="1365416"/>
            <a:chExt cx="418704" cy="215444"/>
          </a:xfrm>
        </p:grpSpPr>
        <p:sp>
          <p:nvSpPr>
            <p:cNvPr id="84" name="Flowchart: Process 83">
              <a:extLst>
                <a:ext uri="{FF2B5EF4-FFF2-40B4-BE49-F238E27FC236}">
                  <a16:creationId xmlns:a16="http://schemas.microsoft.com/office/drawing/2014/main" id="{C97B245B-1C5A-4BE7-892A-E2B4AF543392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26CCE74-584C-4D40-9281-C971D7DE92B1}"/>
                </a:ext>
              </a:extLst>
            </p:cNvPr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Mesh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B87525F-7D20-4672-AEA8-5B7F82E9DF34}"/>
              </a:ext>
            </a:extLst>
          </p:cNvPr>
          <p:cNvGrpSpPr/>
          <p:nvPr/>
        </p:nvGrpSpPr>
        <p:grpSpPr>
          <a:xfrm>
            <a:off x="4396747" y="3447682"/>
            <a:ext cx="418704" cy="215444"/>
            <a:chOff x="3930845" y="1365416"/>
            <a:chExt cx="418704" cy="215444"/>
          </a:xfrm>
        </p:grpSpPr>
        <p:sp>
          <p:nvSpPr>
            <p:cNvPr id="87" name="Flowchart: Process 86">
              <a:extLst>
                <a:ext uri="{FF2B5EF4-FFF2-40B4-BE49-F238E27FC236}">
                  <a16:creationId xmlns:a16="http://schemas.microsoft.com/office/drawing/2014/main" id="{D4266465-68D9-4FBC-A01A-5664DB0FA1FE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829BB67-6016-4857-B278-57B51F6476E9}"/>
                </a:ext>
              </a:extLst>
            </p:cNvPr>
            <p:cNvSpPr/>
            <p:nvPr/>
          </p:nvSpPr>
          <p:spPr>
            <a:xfrm>
              <a:off x="3930845" y="1365416"/>
              <a:ext cx="41870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Mesh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1E4A82F-53AF-4830-892F-D2B779D02F74}"/>
              </a:ext>
            </a:extLst>
          </p:cNvPr>
          <p:cNvGrpSpPr/>
          <p:nvPr/>
        </p:nvGrpSpPr>
        <p:grpSpPr>
          <a:xfrm>
            <a:off x="2458578" y="1660104"/>
            <a:ext cx="575799" cy="1265264"/>
            <a:chOff x="3908207" y="999243"/>
            <a:chExt cx="418359" cy="1417106"/>
          </a:xfrm>
        </p:grpSpPr>
        <p:sp>
          <p:nvSpPr>
            <p:cNvPr id="90" name="Flowchart: Process 89">
              <a:extLst>
                <a:ext uri="{FF2B5EF4-FFF2-40B4-BE49-F238E27FC236}">
                  <a16:creationId xmlns:a16="http://schemas.microsoft.com/office/drawing/2014/main" id="{057A4573-CFFD-46F8-9EEF-CAE4693B151B}"/>
                </a:ext>
              </a:extLst>
            </p:cNvPr>
            <p:cNvSpPr/>
            <p:nvPr/>
          </p:nvSpPr>
          <p:spPr>
            <a:xfrm>
              <a:off x="3938860" y="999243"/>
              <a:ext cx="333740" cy="1417106"/>
            </a:xfrm>
            <a:prstGeom prst="flowChartProcess">
              <a:avLst/>
            </a:prstGeom>
            <a:solidFill>
              <a:srgbClr val="F8EA84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0BE996F-0D67-4B7E-99AB-608FC067D7F3}"/>
                </a:ext>
              </a:extLst>
            </p:cNvPr>
            <p:cNvSpPr/>
            <p:nvPr/>
          </p:nvSpPr>
          <p:spPr>
            <a:xfrm>
              <a:off x="3908207" y="1365416"/>
              <a:ext cx="418359" cy="379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API </a:t>
              </a:r>
            </a:p>
            <a:p>
              <a:r>
                <a:rPr lang="es-419" sz="800" dirty="0">
                  <a:latin typeface="Abel" panose="02000506030000020004"/>
                </a:rPr>
                <a:t>Gateway 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F6C439F-D4B3-4E6D-9621-F04BC13C2363}"/>
              </a:ext>
            </a:extLst>
          </p:cNvPr>
          <p:cNvSpPr/>
          <p:nvPr/>
        </p:nvSpPr>
        <p:spPr>
          <a:xfrm>
            <a:off x="5118177" y="3001001"/>
            <a:ext cx="4203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 err="1">
                <a:latin typeface="Abel" panose="02000506030000020004"/>
              </a:rPr>
              <a:t>Event</a:t>
            </a:r>
            <a:endParaRPr lang="es-419" sz="800" dirty="0">
              <a:latin typeface="Abel" panose="02000506030000020004"/>
            </a:endParaRPr>
          </a:p>
        </p:txBody>
      </p:sp>
      <p:sp>
        <p:nvSpPr>
          <p:cNvPr id="100" name="Cylinder 99">
            <a:extLst>
              <a:ext uri="{FF2B5EF4-FFF2-40B4-BE49-F238E27FC236}">
                <a16:creationId xmlns:a16="http://schemas.microsoft.com/office/drawing/2014/main" id="{6D193E48-BE5C-4D8D-AAAB-DB597D75E3E2}"/>
              </a:ext>
            </a:extLst>
          </p:cNvPr>
          <p:cNvSpPr/>
          <p:nvPr/>
        </p:nvSpPr>
        <p:spPr>
          <a:xfrm>
            <a:off x="7730719" y="2217211"/>
            <a:ext cx="810769" cy="471751"/>
          </a:xfrm>
          <a:prstGeom prst="can">
            <a:avLst/>
          </a:prstGeom>
          <a:solidFill>
            <a:srgbClr val="92D050"/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419" sz="600" dirty="0">
                <a:latin typeface="Abel" panose="02000506030000020004"/>
              </a:rPr>
              <a:t>Repositorios on-premises</a:t>
            </a:r>
            <a:endParaRPr lang="es-419" sz="200" dirty="0">
              <a:latin typeface="Abel" panose="020005060300000200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A2B238-6736-4CB5-85BC-CD3E9C1D5396}"/>
              </a:ext>
            </a:extLst>
          </p:cNvPr>
          <p:cNvGrpSpPr/>
          <p:nvPr/>
        </p:nvGrpSpPr>
        <p:grpSpPr>
          <a:xfrm>
            <a:off x="7263116" y="2419229"/>
            <a:ext cx="401734" cy="215444"/>
            <a:chOff x="7260991" y="2347333"/>
            <a:chExt cx="401734" cy="215444"/>
          </a:xfrm>
        </p:grpSpPr>
        <p:sp>
          <p:nvSpPr>
            <p:cNvPr id="99" name="Flowchart: Process 98">
              <a:extLst>
                <a:ext uri="{FF2B5EF4-FFF2-40B4-BE49-F238E27FC236}">
                  <a16:creationId xmlns:a16="http://schemas.microsoft.com/office/drawing/2014/main" id="{2D9A7C37-B77F-4153-9CC2-CABA060AA40F}"/>
                </a:ext>
              </a:extLst>
            </p:cNvPr>
            <p:cNvSpPr/>
            <p:nvPr/>
          </p:nvSpPr>
          <p:spPr>
            <a:xfrm>
              <a:off x="7328985" y="2385954"/>
              <a:ext cx="333740" cy="134263"/>
            </a:xfrm>
            <a:prstGeom prst="flowChartProcess">
              <a:avLst/>
            </a:prstGeom>
            <a:solidFill>
              <a:srgbClr val="92D050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28BFA86-724B-42DA-9EA2-79A5AD554B47}"/>
                </a:ext>
              </a:extLst>
            </p:cNvPr>
            <p:cNvSpPr/>
            <p:nvPr/>
          </p:nvSpPr>
          <p:spPr>
            <a:xfrm>
              <a:off x="7260991" y="234733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FF8ED6-6428-453A-890B-40CF90D5FC05}"/>
              </a:ext>
            </a:extLst>
          </p:cNvPr>
          <p:cNvGrpSpPr/>
          <p:nvPr/>
        </p:nvGrpSpPr>
        <p:grpSpPr>
          <a:xfrm>
            <a:off x="7283437" y="3091220"/>
            <a:ext cx="388246" cy="215444"/>
            <a:chOff x="7262595" y="2779628"/>
            <a:chExt cx="388246" cy="215444"/>
          </a:xfrm>
        </p:grpSpPr>
        <p:sp>
          <p:nvSpPr>
            <p:cNvPr id="107" name="Flowchart: Process 106">
              <a:extLst>
                <a:ext uri="{FF2B5EF4-FFF2-40B4-BE49-F238E27FC236}">
                  <a16:creationId xmlns:a16="http://schemas.microsoft.com/office/drawing/2014/main" id="{A722B455-76CD-491D-BD81-7AF6F409C0B3}"/>
                </a:ext>
              </a:extLst>
            </p:cNvPr>
            <p:cNvSpPr/>
            <p:nvPr/>
          </p:nvSpPr>
          <p:spPr>
            <a:xfrm>
              <a:off x="7317101" y="2826515"/>
              <a:ext cx="333740" cy="134263"/>
            </a:xfrm>
            <a:prstGeom prst="flowChartProcess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9AF5510-088E-4E17-9C71-CF2B0898CD26}"/>
                </a:ext>
              </a:extLst>
            </p:cNvPr>
            <p:cNvSpPr/>
            <p:nvPr/>
          </p:nvSpPr>
          <p:spPr>
            <a:xfrm>
              <a:off x="7262595" y="2779628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3BB27E2-893A-43D5-A440-9FDB2C8FD9CC}"/>
              </a:ext>
            </a:extLst>
          </p:cNvPr>
          <p:cNvGrpSpPr/>
          <p:nvPr/>
        </p:nvGrpSpPr>
        <p:grpSpPr>
          <a:xfrm>
            <a:off x="4829759" y="2435000"/>
            <a:ext cx="420308" cy="215444"/>
            <a:chOff x="3901992" y="1365416"/>
            <a:chExt cx="420308" cy="215444"/>
          </a:xfrm>
        </p:grpSpPr>
        <p:sp>
          <p:nvSpPr>
            <p:cNvPr id="115" name="Flowchart: Process 114">
              <a:extLst>
                <a:ext uri="{FF2B5EF4-FFF2-40B4-BE49-F238E27FC236}">
                  <a16:creationId xmlns:a16="http://schemas.microsoft.com/office/drawing/2014/main" id="{87D54E2D-B90C-4FFC-AFA5-0C6E2A128011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9F7D3BE-06DB-4216-8EE6-039AF09A2440}"/>
                </a:ext>
              </a:extLst>
            </p:cNvPr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Event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0C10247-3B68-4C0F-9CF6-1199FCF6A6EC}"/>
              </a:ext>
            </a:extLst>
          </p:cNvPr>
          <p:cNvGrpSpPr/>
          <p:nvPr/>
        </p:nvGrpSpPr>
        <p:grpSpPr>
          <a:xfrm>
            <a:off x="4820386" y="3218083"/>
            <a:ext cx="420308" cy="215444"/>
            <a:chOff x="3901992" y="1365416"/>
            <a:chExt cx="420308" cy="215444"/>
          </a:xfrm>
        </p:grpSpPr>
        <p:sp>
          <p:nvSpPr>
            <p:cNvPr id="118" name="Flowchart: Process 117">
              <a:extLst>
                <a:ext uri="{FF2B5EF4-FFF2-40B4-BE49-F238E27FC236}">
                  <a16:creationId xmlns:a16="http://schemas.microsoft.com/office/drawing/2014/main" id="{BB72BC71-EF8A-4F9F-88E1-573A8CA17DC9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8E60E9E-47EC-4B3D-ABE5-4BC51CF1663A}"/>
                </a:ext>
              </a:extLst>
            </p:cNvPr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Event</a:t>
              </a:r>
              <a:endParaRPr lang="es-419" sz="800" dirty="0">
                <a:latin typeface="Abel" panose="02000506030000020004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AE8EE05-D8DB-4208-9437-D69741D33C49}"/>
              </a:ext>
            </a:extLst>
          </p:cNvPr>
          <p:cNvGrpSpPr/>
          <p:nvPr/>
        </p:nvGrpSpPr>
        <p:grpSpPr>
          <a:xfrm>
            <a:off x="4820386" y="1554330"/>
            <a:ext cx="420308" cy="215444"/>
            <a:chOff x="3901992" y="1365416"/>
            <a:chExt cx="420308" cy="215444"/>
          </a:xfrm>
        </p:grpSpPr>
        <p:sp>
          <p:nvSpPr>
            <p:cNvPr id="121" name="Flowchart: Process 120">
              <a:extLst>
                <a:ext uri="{FF2B5EF4-FFF2-40B4-BE49-F238E27FC236}">
                  <a16:creationId xmlns:a16="http://schemas.microsoft.com/office/drawing/2014/main" id="{B1AF662C-8F76-4B26-A7E5-55C07FBEDA38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rgbClr val="FF99CC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5D99BAA-E09A-4791-AB60-853ED1A36A35}"/>
                </a:ext>
              </a:extLst>
            </p:cNvPr>
            <p:cNvSpPr/>
            <p:nvPr/>
          </p:nvSpPr>
          <p:spPr>
            <a:xfrm>
              <a:off x="3901992" y="1365416"/>
              <a:ext cx="4203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 err="1">
                  <a:latin typeface="Abel" panose="02000506030000020004"/>
                </a:rPr>
                <a:t>Event</a:t>
              </a:r>
              <a:endParaRPr lang="es-419" sz="800" dirty="0">
                <a:latin typeface="Abel" panose="02000506030000020004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04490-5274-42AA-9DCD-97F53DAD5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77" y="3800959"/>
            <a:ext cx="193960" cy="19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BD1E5A97-96F3-4440-82F9-46726F80E883}"/>
              </a:ext>
            </a:extLst>
          </p:cNvPr>
          <p:cNvSpPr/>
          <p:nvPr/>
        </p:nvSpPr>
        <p:spPr>
          <a:xfrm>
            <a:off x="6340517" y="3931645"/>
            <a:ext cx="7313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Monitoreo</a:t>
            </a:r>
            <a:endParaRPr lang="es-CO" sz="800" b="0" i="0" dirty="0">
              <a:solidFill>
                <a:srgbClr val="181818"/>
              </a:solidFill>
              <a:effectLst/>
              <a:latin typeface="Abel" panose="02000506030000020004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41C5CB7-C724-4CEC-B99E-AB12914D6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7F8F3"/>
              </a:clrFrom>
              <a:clrTo>
                <a:srgbClr val="F7F8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45" y="1637798"/>
            <a:ext cx="227996" cy="26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2389145-919B-4D19-9188-ABBF2884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07" y="3235367"/>
            <a:ext cx="215444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Left Brace 137">
            <a:extLst>
              <a:ext uri="{FF2B5EF4-FFF2-40B4-BE49-F238E27FC236}">
                <a16:creationId xmlns:a16="http://schemas.microsoft.com/office/drawing/2014/main" id="{6AEDFD87-C083-4DFA-A90B-178DFC7D3C29}"/>
              </a:ext>
            </a:extLst>
          </p:cNvPr>
          <p:cNvSpPr/>
          <p:nvPr/>
        </p:nvSpPr>
        <p:spPr>
          <a:xfrm rot="16200000">
            <a:off x="6404253" y="3708826"/>
            <a:ext cx="139813" cy="1545557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9327661-E5A7-46AF-9FC5-1BEFD3098500}"/>
              </a:ext>
            </a:extLst>
          </p:cNvPr>
          <p:cNvSpPr/>
          <p:nvPr/>
        </p:nvSpPr>
        <p:spPr>
          <a:xfrm>
            <a:off x="6195125" y="4563868"/>
            <a:ext cx="12894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Servicios Manejados por Cloud </a:t>
            </a:r>
            <a:r>
              <a:rPr lang="es-CO" sz="800" dirty="0" err="1">
                <a:solidFill>
                  <a:srgbClr val="181818"/>
                </a:solidFill>
                <a:latin typeface="Abel" panose="02000506030000020004"/>
              </a:rPr>
              <a:t>Provider</a:t>
            </a:r>
            <a:endParaRPr lang="es-CO" sz="800" b="0" i="0" dirty="0">
              <a:solidFill>
                <a:srgbClr val="181818"/>
              </a:solidFill>
              <a:effectLst/>
              <a:latin typeface="Abel" panose="02000506030000020004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568530D-279C-44A4-B0A8-6C8C837F1CCB}"/>
              </a:ext>
            </a:extLst>
          </p:cNvPr>
          <p:cNvSpPr/>
          <p:nvPr/>
        </p:nvSpPr>
        <p:spPr>
          <a:xfrm>
            <a:off x="2577811" y="2896538"/>
            <a:ext cx="739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Oauth2</a:t>
            </a:r>
          </a:p>
          <a:p>
            <a:pPr algn="l"/>
            <a:r>
              <a:rPr lang="es-CO" sz="800" b="0" i="0" dirty="0">
                <a:solidFill>
                  <a:srgbClr val="181818"/>
                </a:solidFill>
                <a:effectLst/>
                <a:latin typeface="Abel" panose="02000506030000020004"/>
              </a:rPr>
              <a:t>OIDC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3BB304C-396B-4F13-9908-77495DCAD81B}"/>
              </a:ext>
            </a:extLst>
          </p:cNvPr>
          <p:cNvGrpSpPr/>
          <p:nvPr/>
        </p:nvGrpSpPr>
        <p:grpSpPr>
          <a:xfrm>
            <a:off x="2145246" y="2222242"/>
            <a:ext cx="386644" cy="215444"/>
            <a:chOff x="3457274" y="1286186"/>
            <a:chExt cx="386644" cy="215444"/>
          </a:xfrm>
        </p:grpSpPr>
        <p:sp>
          <p:nvSpPr>
            <p:cNvPr id="142" name="Flowchart: Process 141">
              <a:extLst>
                <a:ext uri="{FF2B5EF4-FFF2-40B4-BE49-F238E27FC236}">
                  <a16:creationId xmlns:a16="http://schemas.microsoft.com/office/drawing/2014/main" id="{E2C6D3EB-30F5-4072-9550-0C58D560A2AF}"/>
                </a:ext>
              </a:extLst>
            </p:cNvPr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796DB39-0D0D-47E1-A753-02C14C5A885C}"/>
                </a:ext>
              </a:extLst>
            </p:cNvPr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1FF21-A05D-4972-93E3-2AB3C3CE36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57" y="4429393"/>
            <a:ext cx="1095528" cy="476316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B17DDAD-52C8-4FDC-B38B-1BFA12B52CEB}"/>
              </a:ext>
            </a:extLst>
          </p:cNvPr>
          <p:cNvGrpSpPr/>
          <p:nvPr/>
        </p:nvGrpSpPr>
        <p:grpSpPr>
          <a:xfrm>
            <a:off x="1118004" y="4445193"/>
            <a:ext cx="474810" cy="215444"/>
            <a:chOff x="3862511" y="1365416"/>
            <a:chExt cx="474810" cy="215444"/>
          </a:xfrm>
        </p:grpSpPr>
        <p:sp>
          <p:nvSpPr>
            <p:cNvPr id="156" name="Flowchart: Process 155">
              <a:extLst>
                <a:ext uri="{FF2B5EF4-FFF2-40B4-BE49-F238E27FC236}">
                  <a16:creationId xmlns:a16="http://schemas.microsoft.com/office/drawing/2014/main" id="{15D15939-7752-4AFB-91A3-59ED8ED2CF73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FECB4CD-DD85-4F46-B38F-12C9E5369701}"/>
                </a:ext>
              </a:extLst>
            </p:cNvPr>
            <p:cNvSpPr/>
            <p:nvPr/>
          </p:nvSpPr>
          <p:spPr>
            <a:xfrm>
              <a:off x="3862511" y="1365416"/>
              <a:ext cx="47481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Código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663A7C3-AA4E-4D8C-93DB-395399AFD5DB}"/>
              </a:ext>
            </a:extLst>
          </p:cNvPr>
          <p:cNvGrpSpPr/>
          <p:nvPr/>
        </p:nvGrpSpPr>
        <p:grpSpPr>
          <a:xfrm>
            <a:off x="1130126" y="4687834"/>
            <a:ext cx="466794" cy="215444"/>
            <a:chOff x="3866520" y="1365416"/>
            <a:chExt cx="466794" cy="215444"/>
          </a:xfrm>
        </p:grpSpPr>
        <p:sp>
          <p:nvSpPr>
            <p:cNvPr id="160" name="Flowchart: Process 159">
              <a:extLst>
                <a:ext uri="{FF2B5EF4-FFF2-40B4-BE49-F238E27FC236}">
                  <a16:creationId xmlns:a16="http://schemas.microsoft.com/office/drawing/2014/main" id="{CCEAF963-73ED-4264-8362-B469921E071C}"/>
                </a:ext>
              </a:extLst>
            </p:cNvPr>
            <p:cNvSpPr/>
            <p:nvPr/>
          </p:nvSpPr>
          <p:spPr>
            <a:xfrm>
              <a:off x="3938860" y="1406007"/>
              <a:ext cx="333740" cy="134263"/>
            </a:xfrm>
            <a:prstGeom prst="flowChartProcess">
              <a:avLst/>
            </a:prstGeom>
            <a:solidFill>
              <a:schemeClr val="accent2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71D090E-F5FF-4309-857F-FADD6A4BB295}"/>
                </a:ext>
              </a:extLst>
            </p:cNvPr>
            <p:cNvSpPr/>
            <p:nvPr/>
          </p:nvSpPr>
          <p:spPr>
            <a:xfrm>
              <a:off x="3866520" y="1365416"/>
              <a:ext cx="46679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Estado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AA843F7-C836-4CB9-AE14-26B3260507D1}"/>
              </a:ext>
            </a:extLst>
          </p:cNvPr>
          <p:cNvGrpSpPr/>
          <p:nvPr/>
        </p:nvGrpSpPr>
        <p:grpSpPr>
          <a:xfrm>
            <a:off x="3503659" y="1632100"/>
            <a:ext cx="712054" cy="1542400"/>
            <a:chOff x="3914619" y="983001"/>
            <a:chExt cx="805410" cy="1417106"/>
          </a:xfrm>
        </p:grpSpPr>
        <p:sp>
          <p:nvSpPr>
            <p:cNvPr id="163" name="Flowchart: Process 162">
              <a:extLst>
                <a:ext uri="{FF2B5EF4-FFF2-40B4-BE49-F238E27FC236}">
                  <a16:creationId xmlns:a16="http://schemas.microsoft.com/office/drawing/2014/main" id="{942FCD15-00F7-4909-BCED-B1B0CE1E62CD}"/>
                </a:ext>
              </a:extLst>
            </p:cNvPr>
            <p:cNvSpPr/>
            <p:nvPr/>
          </p:nvSpPr>
          <p:spPr>
            <a:xfrm>
              <a:off x="3971946" y="983001"/>
              <a:ext cx="333740" cy="1417106"/>
            </a:xfrm>
            <a:prstGeom prst="flowChartProcess">
              <a:avLst/>
            </a:prstGeom>
            <a:solidFill>
              <a:srgbClr val="A6F785"/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BDD0A6C-41FA-4E4C-99B6-DFF5A4B0CD8A}"/>
                </a:ext>
              </a:extLst>
            </p:cNvPr>
            <p:cNvSpPr/>
            <p:nvPr/>
          </p:nvSpPr>
          <p:spPr>
            <a:xfrm>
              <a:off x="3914619" y="1096427"/>
              <a:ext cx="805410" cy="3110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Controlador </a:t>
              </a:r>
            </a:p>
            <a:p>
              <a:r>
                <a:rPr lang="es-419" sz="800" dirty="0">
                  <a:latin typeface="Abel" panose="02000506030000020004"/>
                </a:rPr>
                <a:t>Ingreso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CA40DB-B08E-4DD4-BD5B-8DF04FB5E0B6}"/>
              </a:ext>
            </a:extLst>
          </p:cNvPr>
          <p:cNvCxnSpPr>
            <a:cxnSpLocks/>
            <a:stCxn id="143" idx="1"/>
          </p:cNvCxnSpPr>
          <p:nvPr/>
        </p:nvCxnSpPr>
        <p:spPr>
          <a:xfrm flipH="1">
            <a:off x="1135858" y="2329964"/>
            <a:ext cx="1009388" cy="122865"/>
          </a:xfrm>
          <a:prstGeom prst="straightConnector1">
            <a:avLst/>
          </a:prstGeom>
          <a:ln w="38100">
            <a:solidFill>
              <a:srgbClr val="7F98D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7271A03-A25D-4397-9493-858941EE13AC}"/>
              </a:ext>
            </a:extLst>
          </p:cNvPr>
          <p:cNvSpPr txBox="1"/>
          <p:nvPr/>
        </p:nvSpPr>
        <p:spPr>
          <a:xfrm>
            <a:off x="1364348" y="1883436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419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OAuth2</a:t>
            </a:r>
          </a:p>
          <a:p>
            <a:pPr algn="l"/>
            <a:r>
              <a:rPr lang="es-419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TLS1.3</a:t>
            </a:r>
          </a:p>
          <a:p>
            <a:pPr algn="l"/>
            <a:r>
              <a:rPr lang="es-419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HTTP/2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B19A7-FA75-4085-BBE8-DBA71B81EAEB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2332194" y="2928707"/>
            <a:ext cx="326526" cy="643630"/>
          </a:xfrm>
          <a:prstGeom prst="straightConnector1">
            <a:avLst/>
          </a:prstGeom>
          <a:ln w="6350">
            <a:solidFill>
              <a:srgbClr val="7F98D7"/>
            </a:solidFill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C88B6DFA-6A0B-4366-BB17-EEFE31A265F6}"/>
              </a:ext>
            </a:extLst>
          </p:cNvPr>
          <p:cNvSpPr txBox="1"/>
          <p:nvPr/>
        </p:nvSpPr>
        <p:spPr>
          <a:xfrm>
            <a:off x="2369071" y="3238431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419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OIDC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390019-51FE-4D01-BE6E-CCC936E767FD}"/>
              </a:ext>
            </a:extLst>
          </p:cNvPr>
          <p:cNvCxnSpPr/>
          <p:nvPr/>
        </p:nvCxnSpPr>
        <p:spPr>
          <a:xfrm>
            <a:off x="1163485" y="2609854"/>
            <a:ext cx="810539" cy="1093316"/>
          </a:xfrm>
          <a:prstGeom prst="straightConnector1">
            <a:avLst/>
          </a:prstGeom>
          <a:ln w="38100">
            <a:solidFill>
              <a:srgbClr val="7F98D7"/>
            </a:solidFill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66C0B81-51A1-4D7C-8A66-788F267871C0}"/>
              </a:ext>
            </a:extLst>
          </p:cNvPr>
          <p:cNvSpPr/>
          <p:nvPr/>
        </p:nvSpPr>
        <p:spPr>
          <a:xfrm>
            <a:off x="2023674" y="3572337"/>
            <a:ext cx="617039" cy="685624"/>
          </a:xfrm>
          <a:prstGeom prst="rect">
            <a:avLst/>
          </a:prstGeom>
          <a:solidFill>
            <a:schemeClr val="accent2"/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419" sz="800" dirty="0" err="1"/>
              <a:t>Identity</a:t>
            </a:r>
            <a:endParaRPr lang="es-419" sz="800" dirty="0"/>
          </a:p>
          <a:p>
            <a:pPr algn="ctr"/>
            <a:r>
              <a:rPr lang="es-419" sz="800" dirty="0"/>
              <a:t>Manager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04E0ED8-61C7-48A3-AFD4-1621E202FCA5}"/>
              </a:ext>
            </a:extLst>
          </p:cNvPr>
          <p:cNvSpPr/>
          <p:nvPr/>
        </p:nvSpPr>
        <p:spPr>
          <a:xfrm>
            <a:off x="7868573" y="2963998"/>
            <a:ext cx="1474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Servicios </a:t>
            </a:r>
          </a:p>
          <a:p>
            <a:pPr algn="l"/>
            <a:r>
              <a:rPr lang="es-CO" sz="800" dirty="0">
                <a:solidFill>
                  <a:srgbClr val="181818"/>
                </a:solidFill>
                <a:latin typeface="Abel" panose="02000506030000020004"/>
              </a:rPr>
              <a:t>on-premises</a:t>
            </a:r>
            <a:endParaRPr lang="es-CO" sz="800" b="0" i="0" dirty="0">
              <a:solidFill>
                <a:srgbClr val="181818"/>
              </a:solidFill>
              <a:effectLst/>
              <a:latin typeface="Abel" panose="02000506030000020004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99050B1-6715-4730-8976-DF2F79EF1975}"/>
              </a:ext>
            </a:extLst>
          </p:cNvPr>
          <p:cNvGrpSpPr/>
          <p:nvPr/>
        </p:nvGrpSpPr>
        <p:grpSpPr>
          <a:xfrm>
            <a:off x="7868573" y="2767381"/>
            <a:ext cx="585580" cy="533363"/>
            <a:chOff x="3986410" y="3510002"/>
            <a:chExt cx="598800" cy="667627"/>
          </a:xfrm>
        </p:grpSpPr>
        <p:sp>
          <p:nvSpPr>
            <p:cNvPr id="178" name="Hexagon 177">
              <a:extLst>
                <a:ext uri="{FF2B5EF4-FFF2-40B4-BE49-F238E27FC236}">
                  <a16:creationId xmlns:a16="http://schemas.microsoft.com/office/drawing/2014/main" id="{5C4CF565-6F4C-4FF7-90D4-DA77AF7E0896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179" name="Diamond 178">
              <a:extLst>
                <a:ext uri="{FF2B5EF4-FFF2-40B4-BE49-F238E27FC236}">
                  <a16:creationId xmlns:a16="http://schemas.microsoft.com/office/drawing/2014/main" id="{87F89682-883E-4C4D-AA55-E0B7B9FC51EF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1D2208-AB60-4E4C-9E1D-4EC5A29A34F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046" y="2290178"/>
            <a:ext cx="1029433" cy="410165"/>
          </a:xfrm>
          <a:prstGeom prst="rect">
            <a:avLst/>
          </a:prstGeom>
        </p:spPr>
      </p:pic>
      <p:sp>
        <p:nvSpPr>
          <p:cNvPr id="175" name="Left Brace 174">
            <a:extLst>
              <a:ext uri="{FF2B5EF4-FFF2-40B4-BE49-F238E27FC236}">
                <a16:creationId xmlns:a16="http://schemas.microsoft.com/office/drawing/2014/main" id="{BE05AF6F-D83B-4C42-8DBD-BE48E927790A}"/>
              </a:ext>
            </a:extLst>
          </p:cNvPr>
          <p:cNvSpPr/>
          <p:nvPr/>
        </p:nvSpPr>
        <p:spPr>
          <a:xfrm rot="5400000">
            <a:off x="4649498" y="-316387"/>
            <a:ext cx="105664" cy="2616085"/>
          </a:xfrm>
          <a:prstGeom prst="leftBrace">
            <a:avLst>
              <a:gd name="adj1" fmla="val 23427"/>
              <a:gd name="adj2" fmla="val 49582"/>
            </a:avLst>
          </a:prstGeom>
          <a:noFill/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83" name="Cylinder 182">
            <a:extLst>
              <a:ext uri="{FF2B5EF4-FFF2-40B4-BE49-F238E27FC236}">
                <a16:creationId xmlns:a16="http://schemas.microsoft.com/office/drawing/2014/main" id="{21F965D1-AFDD-4531-B646-B6F37E205336}"/>
              </a:ext>
            </a:extLst>
          </p:cNvPr>
          <p:cNvSpPr/>
          <p:nvPr/>
        </p:nvSpPr>
        <p:spPr>
          <a:xfrm>
            <a:off x="6006708" y="1732483"/>
            <a:ext cx="278887" cy="250173"/>
          </a:xfrm>
          <a:prstGeom prst="can">
            <a:avLst/>
          </a:prstGeom>
          <a:solidFill>
            <a:srgbClr val="FF99CC"/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419" sz="900">
              <a:latin typeface="Abel" panose="02000506030000020004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AD3EA77-E388-4E37-997A-6CA3CC3A462D}"/>
              </a:ext>
            </a:extLst>
          </p:cNvPr>
          <p:cNvGrpSpPr/>
          <p:nvPr/>
        </p:nvGrpSpPr>
        <p:grpSpPr>
          <a:xfrm>
            <a:off x="5846531" y="1373782"/>
            <a:ext cx="833557" cy="764267"/>
            <a:chOff x="3986410" y="3510002"/>
            <a:chExt cx="598800" cy="667627"/>
          </a:xfrm>
        </p:grpSpPr>
        <p:sp>
          <p:nvSpPr>
            <p:cNvPr id="185" name="Hexagon 184">
              <a:extLst>
                <a:ext uri="{FF2B5EF4-FFF2-40B4-BE49-F238E27FC236}">
                  <a16:creationId xmlns:a16="http://schemas.microsoft.com/office/drawing/2014/main" id="{570D6B82-BAB7-4E9F-8D1F-3634AE839006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186" name="Diamond 185">
              <a:extLst>
                <a:ext uri="{FF2B5EF4-FFF2-40B4-BE49-F238E27FC236}">
                  <a16:creationId xmlns:a16="http://schemas.microsoft.com/office/drawing/2014/main" id="{648A226A-7EB3-4F42-B0C0-2BF02BBDE6D0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CC09EA2-2608-43EB-95A4-447DCE8999FF}"/>
              </a:ext>
            </a:extLst>
          </p:cNvPr>
          <p:cNvSpPr/>
          <p:nvPr/>
        </p:nvSpPr>
        <p:spPr>
          <a:xfrm>
            <a:off x="6145932" y="1754784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>
                <a:latin typeface="Abel" panose="02000506030000020004"/>
              </a:rPr>
              <a:t>Cola de</a:t>
            </a:r>
          </a:p>
          <a:p>
            <a:r>
              <a:rPr lang="es-419" sz="800" dirty="0">
                <a:latin typeface="Abel" panose="02000506030000020004"/>
              </a:rPr>
              <a:t>Eventos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6298F7-F0CB-4055-99DC-FFE6EBF5692D}"/>
              </a:ext>
            </a:extLst>
          </p:cNvPr>
          <p:cNvCxnSpPr>
            <a:stCxn id="122" idx="3"/>
            <a:endCxn id="183" idx="2"/>
          </p:cNvCxnSpPr>
          <p:nvPr/>
        </p:nvCxnSpPr>
        <p:spPr>
          <a:xfrm>
            <a:off x="5240694" y="1662052"/>
            <a:ext cx="766014" cy="195518"/>
          </a:xfrm>
          <a:prstGeom prst="straightConnector1">
            <a:avLst/>
          </a:prstGeom>
          <a:ln>
            <a:solidFill>
              <a:srgbClr val="FD2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98155B-1216-40DB-8114-93D8D2289656}"/>
              </a:ext>
            </a:extLst>
          </p:cNvPr>
          <p:cNvCxnSpPr>
            <a:stCxn id="116" idx="3"/>
            <a:endCxn id="183" idx="2"/>
          </p:cNvCxnSpPr>
          <p:nvPr/>
        </p:nvCxnSpPr>
        <p:spPr>
          <a:xfrm flipV="1">
            <a:off x="5250067" y="1857570"/>
            <a:ext cx="756641" cy="685152"/>
          </a:xfrm>
          <a:prstGeom prst="straightConnector1">
            <a:avLst/>
          </a:prstGeom>
          <a:ln>
            <a:solidFill>
              <a:srgbClr val="FD2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06043-9F64-452C-8C1F-84CACCD74A09}"/>
              </a:ext>
            </a:extLst>
          </p:cNvPr>
          <p:cNvCxnSpPr>
            <a:stCxn id="119" idx="3"/>
            <a:endCxn id="183" idx="2"/>
          </p:cNvCxnSpPr>
          <p:nvPr/>
        </p:nvCxnSpPr>
        <p:spPr>
          <a:xfrm flipV="1">
            <a:off x="5240694" y="1857570"/>
            <a:ext cx="766014" cy="1468235"/>
          </a:xfrm>
          <a:prstGeom prst="straightConnector1">
            <a:avLst/>
          </a:prstGeom>
          <a:ln>
            <a:solidFill>
              <a:srgbClr val="FD2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278D178-7764-48C5-AF6D-4A8A4D053BC9}"/>
              </a:ext>
            </a:extLst>
          </p:cNvPr>
          <p:cNvGrpSpPr/>
          <p:nvPr/>
        </p:nvGrpSpPr>
        <p:grpSpPr>
          <a:xfrm>
            <a:off x="3214164" y="2286273"/>
            <a:ext cx="386644" cy="215444"/>
            <a:chOff x="3457274" y="1286186"/>
            <a:chExt cx="386644" cy="215444"/>
          </a:xfrm>
        </p:grpSpPr>
        <p:sp>
          <p:nvSpPr>
            <p:cNvPr id="189" name="Flowchart: Process 188">
              <a:extLst>
                <a:ext uri="{FF2B5EF4-FFF2-40B4-BE49-F238E27FC236}">
                  <a16:creationId xmlns:a16="http://schemas.microsoft.com/office/drawing/2014/main" id="{A709672C-9723-4847-9DB8-EC1A14F78CA6}"/>
                </a:ext>
              </a:extLst>
            </p:cNvPr>
            <p:cNvSpPr/>
            <p:nvPr/>
          </p:nvSpPr>
          <p:spPr>
            <a:xfrm>
              <a:off x="3481846" y="1325481"/>
              <a:ext cx="333740" cy="134263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 sz="900" dirty="0">
                <a:latin typeface="Abel" panose="020005060300000200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0EB5AE0-C58B-488E-8AA8-3BDB6EC60C7A}"/>
                </a:ext>
              </a:extLst>
            </p:cNvPr>
            <p:cNvSpPr/>
            <p:nvPr/>
          </p:nvSpPr>
          <p:spPr>
            <a:xfrm>
              <a:off x="3457274" y="1286186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sz="800" dirty="0">
                  <a:latin typeface="Abel" panose="02000506030000020004"/>
                </a:rPr>
                <a:t>REST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1A677A-AD9D-4D4A-8D72-2F017E1DB81F}"/>
              </a:ext>
            </a:extLst>
          </p:cNvPr>
          <p:cNvCxnSpPr>
            <a:stCxn id="90" idx="3"/>
            <a:endCxn id="189" idx="1"/>
          </p:cNvCxnSpPr>
          <p:nvPr/>
        </p:nvCxnSpPr>
        <p:spPr>
          <a:xfrm>
            <a:off x="2960103" y="2292736"/>
            <a:ext cx="278633" cy="99964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EEC9C1-E326-4937-B512-0249BBCDCA99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681118" y="1473139"/>
            <a:ext cx="257742" cy="909058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A0AD4F-5091-4B2F-88E8-54093C7A9417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3701869" y="2385698"/>
            <a:ext cx="236991" cy="15932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236C1C6-A343-46E5-9ABA-2676646C999C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686543" y="2433291"/>
            <a:ext cx="252317" cy="864967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AFD7F1B-A60B-46A2-8324-4A555AAE6CA5}"/>
              </a:ext>
            </a:extLst>
          </p:cNvPr>
          <p:cNvCxnSpPr>
            <a:cxnSpLocks/>
          </p:cNvCxnSpPr>
          <p:nvPr/>
        </p:nvCxnSpPr>
        <p:spPr>
          <a:xfrm>
            <a:off x="4713716" y="1537692"/>
            <a:ext cx="1259127" cy="1067866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EAFD128-D6AB-4277-B8C2-CAD2B5AF65C9}"/>
              </a:ext>
            </a:extLst>
          </p:cNvPr>
          <p:cNvCxnSpPr>
            <a:cxnSpLocks/>
          </p:cNvCxnSpPr>
          <p:nvPr/>
        </p:nvCxnSpPr>
        <p:spPr>
          <a:xfrm flipV="1">
            <a:off x="4730487" y="2717576"/>
            <a:ext cx="1224071" cy="532947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3B345A2E-A529-4AD6-8C01-11AB7FDB83BB}"/>
              </a:ext>
            </a:extLst>
          </p:cNvPr>
          <p:cNvCxnSpPr>
            <a:cxnSpLocks/>
          </p:cNvCxnSpPr>
          <p:nvPr/>
        </p:nvCxnSpPr>
        <p:spPr>
          <a:xfrm>
            <a:off x="4815451" y="2369755"/>
            <a:ext cx="1139107" cy="284760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83B55D9-0754-4675-ADF5-3AFCA4DC35FE}"/>
              </a:ext>
            </a:extLst>
          </p:cNvPr>
          <p:cNvSpPr/>
          <p:nvPr/>
        </p:nvSpPr>
        <p:spPr>
          <a:xfrm>
            <a:off x="4845050" y="3473449"/>
            <a:ext cx="1059052" cy="689933"/>
          </a:xfrm>
          <a:custGeom>
            <a:avLst/>
            <a:gdLst>
              <a:gd name="connsiteX0" fmla="*/ 0 w 1092200"/>
              <a:gd name="connsiteY0" fmla="*/ 0 h 239723"/>
              <a:gd name="connsiteX1" fmla="*/ 615950 w 1092200"/>
              <a:gd name="connsiteY1" fmla="*/ 215900 h 239723"/>
              <a:gd name="connsiteX2" fmla="*/ 1092200 w 1092200"/>
              <a:gd name="connsiteY2" fmla="*/ 234950 h 2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200" h="239723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BB3656A-B093-4947-BA18-43EAD84FB745}"/>
              </a:ext>
            </a:extLst>
          </p:cNvPr>
          <p:cNvSpPr/>
          <p:nvPr/>
        </p:nvSpPr>
        <p:spPr>
          <a:xfrm>
            <a:off x="4767948" y="2603463"/>
            <a:ext cx="1118532" cy="1479252"/>
          </a:xfrm>
          <a:custGeom>
            <a:avLst/>
            <a:gdLst>
              <a:gd name="connsiteX0" fmla="*/ 0 w 1092200"/>
              <a:gd name="connsiteY0" fmla="*/ 0 h 239723"/>
              <a:gd name="connsiteX1" fmla="*/ 615950 w 1092200"/>
              <a:gd name="connsiteY1" fmla="*/ 215900 h 239723"/>
              <a:gd name="connsiteX2" fmla="*/ 1092200 w 1092200"/>
              <a:gd name="connsiteY2" fmla="*/ 234950 h 2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200" h="239723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D213CF82-D30F-4955-9A07-F21FFF493130}"/>
              </a:ext>
            </a:extLst>
          </p:cNvPr>
          <p:cNvSpPr/>
          <p:nvPr/>
        </p:nvSpPr>
        <p:spPr>
          <a:xfrm>
            <a:off x="4761507" y="1695806"/>
            <a:ext cx="1136154" cy="2299113"/>
          </a:xfrm>
          <a:custGeom>
            <a:avLst/>
            <a:gdLst>
              <a:gd name="connsiteX0" fmla="*/ 0 w 1092200"/>
              <a:gd name="connsiteY0" fmla="*/ 0 h 239723"/>
              <a:gd name="connsiteX1" fmla="*/ 615950 w 1092200"/>
              <a:gd name="connsiteY1" fmla="*/ 215900 h 239723"/>
              <a:gd name="connsiteX2" fmla="*/ 1092200 w 1092200"/>
              <a:gd name="connsiteY2" fmla="*/ 234950 h 2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2200" h="239723">
                <a:moveTo>
                  <a:pt x="0" y="0"/>
                </a:moveTo>
                <a:cubicBezTo>
                  <a:pt x="216958" y="88371"/>
                  <a:pt x="433917" y="176742"/>
                  <a:pt x="615950" y="215900"/>
                </a:cubicBezTo>
                <a:cubicBezTo>
                  <a:pt x="797983" y="255058"/>
                  <a:pt x="1008592" y="233892"/>
                  <a:pt x="1092200" y="234950"/>
                </a:cubicBez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6" name="Cylinder 215">
            <a:extLst>
              <a:ext uri="{FF2B5EF4-FFF2-40B4-BE49-F238E27FC236}">
                <a16:creationId xmlns:a16="http://schemas.microsoft.com/office/drawing/2014/main" id="{CB96AAB5-5AD3-4E25-8DF3-D06B26560C38}"/>
              </a:ext>
            </a:extLst>
          </p:cNvPr>
          <p:cNvSpPr/>
          <p:nvPr/>
        </p:nvSpPr>
        <p:spPr>
          <a:xfrm>
            <a:off x="6024288" y="3336849"/>
            <a:ext cx="278887" cy="250173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7F98D7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419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1574725-FA1D-48DD-8FE9-35AA55797F91}"/>
              </a:ext>
            </a:extLst>
          </p:cNvPr>
          <p:cNvGrpSpPr/>
          <p:nvPr/>
        </p:nvGrpSpPr>
        <p:grpSpPr>
          <a:xfrm>
            <a:off x="5864112" y="2978149"/>
            <a:ext cx="812648" cy="760434"/>
            <a:chOff x="3986410" y="3510002"/>
            <a:chExt cx="598800" cy="667627"/>
          </a:xfrm>
        </p:grpSpPr>
        <p:sp>
          <p:nvSpPr>
            <p:cNvPr id="218" name="Hexagon 217">
              <a:extLst>
                <a:ext uri="{FF2B5EF4-FFF2-40B4-BE49-F238E27FC236}">
                  <a16:creationId xmlns:a16="http://schemas.microsoft.com/office/drawing/2014/main" id="{E033A210-7E16-4FFE-937A-40B5D7DE50E8}"/>
                </a:ext>
              </a:extLst>
            </p:cNvPr>
            <p:cNvSpPr/>
            <p:nvPr/>
          </p:nvSpPr>
          <p:spPr>
            <a:xfrm rot="5400000">
              <a:off x="3951997" y="3544416"/>
              <a:ext cx="667626" cy="598799"/>
            </a:xfrm>
            <a:prstGeom prst="hexagon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  <p:sp>
          <p:nvSpPr>
            <p:cNvPr id="219" name="Diamond 218">
              <a:extLst>
                <a:ext uri="{FF2B5EF4-FFF2-40B4-BE49-F238E27FC236}">
                  <a16:creationId xmlns:a16="http://schemas.microsoft.com/office/drawing/2014/main" id="{F3A84EA6-1E86-405E-B103-4B78CC9FC22A}"/>
                </a:ext>
              </a:extLst>
            </p:cNvPr>
            <p:cNvSpPr/>
            <p:nvPr/>
          </p:nvSpPr>
          <p:spPr>
            <a:xfrm>
              <a:off x="3986410" y="3510002"/>
              <a:ext cx="598800" cy="289365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419"/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6BE8E9C-FF21-4836-A51F-627056614362}"/>
              </a:ext>
            </a:extLst>
          </p:cNvPr>
          <p:cNvSpPr/>
          <p:nvPr/>
        </p:nvSpPr>
        <p:spPr>
          <a:xfrm>
            <a:off x="6163512" y="3359150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>
                <a:latin typeface="Abel" panose="02000506030000020004"/>
              </a:rPr>
              <a:t>Repositorios</a:t>
            </a:r>
          </a:p>
          <a:p>
            <a:r>
              <a:rPr lang="es-419" sz="800" dirty="0">
                <a:latin typeface="Abel" panose="02000506030000020004"/>
              </a:rPr>
              <a:t>Cloud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41392E4-2A3D-4B7C-932E-A2EBAFAE1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705" y="3938526"/>
            <a:ext cx="953038" cy="334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7DE9234-7528-4756-929B-0CE11A0A6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540" y="1534152"/>
            <a:ext cx="409221" cy="539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icture containing text, athletic game&#10;&#10;Description automatically generated">
            <a:extLst>
              <a:ext uri="{FF2B5EF4-FFF2-40B4-BE49-F238E27FC236}">
                <a16:creationId xmlns:a16="http://schemas.microsoft.com/office/drawing/2014/main" id="{28380DFF-0697-41BF-B68E-458357EA0C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0033" y="2548641"/>
            <a:ext cx="648583" cy="43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018EEED0-7C1E-41A8-9705-D431CED03C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4951" y="1159073"/>
            <a:ext cx="655891" cy="23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Picture 5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637BD109-B95E-40B2-89E7-EEEC1CC136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6719" y="3978553"/>
            <a:ext cx="808425" cy="686953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4CEBF5AF-7CDF-40F8-9EC0-92E8E7D75556}"/>
              </a:ext>
            </a:extLst>
          </p:cNvPr>
          <p:cNvSpPr txBox="1"/>
          <p:nvPr/>
        </p:nvSpPr>
        <p:spPr>
          <a:xfrm>
            <a:off x="4238901" y="671449"/>
            <a:ext cx="1149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Aplicación Cloud</a:t>
            </a:r>
            <a:endParaRPr lang="es-419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269CB99-05DB-4732-8DA2-444BA4A9A2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2102" y="3616539"/>
            <a:ext cx="2351825" cy="66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2ECBF03-F08A-4A01-9365-07C6ED0947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1558" y="2511820"/>
            <a:ext cx="551962" cy="28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6" name="Picture 135" descr="Icon&#10;&#10;Description automatically generated">
            <a:extLst>
              <a:ext uri="{FF2B5EF4-FFF2-40B4-BE49-F238E27FC236}">
                <a16:creationId xmlns:a16="http://schemas.microsoft.com/office/drawing/2014/main" id="{A2D143F7-C6DD-45D7-8BB3-757FAD07B7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1558" y="1566494"/>
            <a:ext cx="551962" cy="28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7" name="Picture 136" descr="Icon&#10;&#10;Description automatically generated">
            <a:extLst>
              <a:ext uri="{FF2B5EF4-FFF2-40B4-BE49-F238E27FC236}">
                <a16:creationId xmlns:a16="http://schemas.microsoft.com/office/drawing/2014/main" id="{DEB0FCD0-8409-4B00-BC7D-0D8683A406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1558" y="3368977"/>
            <a:ext cx="551962" cy="28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5" name="Picture 144" descr="Icon&#10;&#10;Description automatically generated">
            <a:extLst>
              <a:ext uri="{FF2B5EF4-FFF2-40B4-BE49-F238E27FC236}">
                <a16:creationId xmlns:a16="http://schemas.microsoft.com/office/drawing/2014/main" id="{ED1FB584-AB0C-4DBD-AABF-0707BB371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0720" y="1806826"/>
            <a:ext cx="712656" cy="361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41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DC12-8EA4-474C-9011-0B1BAF66F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Modelo de Desarrollo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86BBA-BC52-4A2D-ADDC-EE53E5CE7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370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24D483E-AFCA-4534-850C-6FFC9E03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Flujo de construcción de solución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94AE1D2-00BE-41E4-892F-5E02DFBEC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Primero DDD</a:t>
            </a:r>
          </a:p>
          <a:p>
            <a:pPr lvl="1"/>
            <a:r>
              <a:rPr lang="es-CO" dirty="0"/>
              <a:t>Se entiende el problema</a:t>
            </a:r>
          </a:p>
          <a:p>
            <a:pPr lvl="1"/>
            <a:r>
              <a:rPr lang="es-CO" dirty="0"/>
              <a:t>Se adopta un lenguaje ubicuo</a:t>
            </a:r>
          </a:p>
          <a:p>
            <a:pPr lvl="1"/>
            <a:r>
              <a:rPr lang="es-CO" dirty="0"/>
              <a:t>Se definen los contextos delimitados</a:t>
            </a:r>
          </a:p>
          <a:p>
            <a:pPr lvl="1"/>
            <a:r>
              <a:rPr lang="es-CO" dirty="0"/>
              <a:t>Se identifican los eventos</a:t>
            </a:r>
          </a:p>
        </p:txBody>
      </p:sp>
      <p:pic>
        <p:nvPicPr>
          <p:cNvPr id="1026" name="Picture 2" descr="EventStorming Workshop Facilitation | Avanscoperta">
            <a:extLst>
              <a:ext uri="{FF2B5EF4-FFF2-40B4-BE49-F238E27FC236}">
                <a16:creationId xmlns:a16="http://schemas.microsoft.com/office/drawing/2014/main" id="{4252577D-001B-4488-9AA3-91AEF59B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82" y="2402059"/>
            <a:ext cx="2833255" cy="143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860728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Apex">
      <a:dk1>
        <a:srgbClr val="000000"/>
      </a:dk1>
      <a:lt1>
        <a:srgbClr val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63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688</Words>
  <Application>Microsoft Office PowerPoint</Application>
  <PresentationFormat>On-screen Show (16:9)</PresentationFormat>
  <Paragraphs>277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Abel</vt:lpstr>
      <vt:lpstr>Arial</vt:lpstr>
      <vt:lpstr>Avenir Next LT Pro Light</vt:lpstr>
      <vt:lpstr>Bahnschrift SemiLight</vt:lpstr>
      <vt:lpstr>Calibri</vt:lpstr>
      <vt:lpstr>Century Gothic</vt:lpstr>
      <vt:lpstr>Gill Sans</vt:lpstr>
      <vt:lpstr>Nunito</vt:lpstr>
      <vt:lpstr>Source Sans Pro</vt:lpstr>
      <vt:lpstr>Tahoma</vt:lpstr>
      <vt:lpstr>Times New Roman</vt:lpstr>
      <vt:lpstr>Wingdings</vt:lpstr>
      <vt:lpstr>Diseño personalizado</vt:lpstr>
      <vt:lpstr>PowerPoint Presentation</vt:lpstr>
      <vt:lpstr>Buenas prácticas Cloud Nativa</vt:lpstr>
      <vt:lpstr>PowerPoint Presentation</vt:lpstr>
      <vt:lpstr>Evolución hacia Cloud Native</vt:lpstr>
      <vt:lpstr>Estructura General cloud computing</vt:lpstr>
      <vt:lpstr>Ambiente Cloud Computing</vt:lpstr>
      <vt:lpstr>Ambiente Cloud Computing @ Kubernetes</vt:lpstr>
      <vt:lpstr>Modelo de Desarrollo</vt:lpstr>
      <vt:lpstr>Flujo de construcción de solución</vt:lpstr>
      <vt:lpstr>Flujo de construcción de solución</vt:lpstr>
      <vt:lpstr>Flujo de construcción de solución</vt:lpstr>
      <vt:lpstr>PowerPoint Presentation</vt:lpstr>
      <vt:lpstr>Apache HTTPD</vt:lpstr>
      <vt:lpstr>Apache HTTPD</vt:lpstr>
      <vt:lpstr>Bases Datos AWS</vt:lpstr>
      <vt:lpstr>Aurora</vt:lpstr>
      <vt:lpstr>Redshift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Jaime Valencia</cp:lastModifiedBy>
  <cp:revision>10</cp:revision>
  <dcterms:created xsi:type="dcterms:W3CDTF">2021-08-16T17:14:39Z</dcterms:created>
  <dcterms:modified xsi:type="dcterms:W3CDTF">2021-08-20T17:38:05Z</dcterms:modified>
</cp:coreProperties>
</file>